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5" r:id="rId5"/>
    <p:sldId id="259" r:id="rId6"/>
    <p:sldId id="264" r:id="rId7"/>
    <p:sldId id="260" r:id="rId8"/>
    <p:sldId id="261" r:id="rId9"/>
    <p:sldId id="266" r:id="rId10"/>
    <p:sldId id="262" r:id="rId11"/>
    <p:sldId id="263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5C73-DFCC-4617-92FD-80F398D125F8}" type="datetimeFigureOut">
              <a:rPr lang="pt-PT" smtClean="0"/>
              <a:t>03-07-2012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Conexão rect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D035586-E752-483E-B678-EB9A723A0078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5C73-DFCC-4617-92FD-80F398D125F8}" type="datetimeFigureOut">
              <a:rPr lang="pt-PT" smtClean="0"/>
              <a:t>03-07-2012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5586-E752-483E-B678-EB9A723A0078}" type="slidenum">
              <a:rPr lang="pt-PT" smtClean="0"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xão rect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D035586-E752-483E-B678-EB9A723A0078}" type="slidenum">
              <a:rPr lang="pt-PT" smtClean="0"/>
              <a:t>‹nº›</a:t>
            </a:fld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5C73-DFCC-4617-92FD-80F398D125F8}" type="datetimeFigureOut">
              <a:rPr lang="pt-PT" smtClean="0"/>
              <a:t>03-07-2012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5C73-DFCC-4617-92FD-80F398D125F8}" type="datetimeFigureOut">
              <a:rPr lang="pt-PT" smtClean="0"/>
              <a:t>03-07-2012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D035586-E752-483E-B678-EB9A723A0078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Marcador de Posição de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13" name="Rec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5C73-DFCC-4617-92FD-80F398D125F8}" type="datetimeFigureOut">
              <a:rPr lang="pt-PT" smtClean="0"/>
              <a:t>03-07-2012</a:t>
            </a:fld>
            <a:endParaRPr lang="pt-PT"/>
          </a:p>
        </p:txBody>
      </p:sp>
      <p:sp>
        <p:nvSpPr>
          <p:cNvPr id="8" name="Conexão rect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D035586-E752-483E-B678-EB9A723A0078}" type="slidenum">
              <a:rPr lang="pt-PT" smtClean="0"/>
              <a:t>‹nº›</a:t>
            </a:fld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F8C5C73-DFCC-4617-92FD-80F398D125F8}" type="datetimeFigureOut">
              <a:rPr lang="pt-PT" smtClean="0"/>
              <a:t>03-07-2012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5586-E752-483E-B678-EB9A723A0078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Conexão rect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Marcador de Posição de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2" name="Marcador de Posição de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xão rect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5C73-DFCC-4617-92FD-80F398D125F8}" type="datetimeFigureOut">
              <a:rPr lang="pt-PT" smtClean="0"/>
              <a:t>03-07-2012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PT"/>
          </a:p>
        </p:txBody>
      </p:sp>
      <p:sp>
        <p:nvSpPr>
          <p:cNvPr id="15" name="Conexão rect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Marcador de Posição de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6" name="Marcador de Posição de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D035586-E752-483E-B678-EB9A723A0078}" type="slidenum">
              <a:rPr lang="pt-PT" smtClean="0"/>
              <a:t>‹nº›</a:t>
            </a:fld>
            <a:endParaRPr lang="pt-PT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5C73-DFCC-4617-92FD-80F398D125F8}" type="datetimeFigureOut">
              <a:rPr lang="pt-PT" smtClean="0"/>
              <a:t>03-07-2012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D035586-E752-483E-B678-EB9A723A007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5C73-DFCC-4617-92FD-80F398D125F8}" type="datetimeFigureOut">
              <a:rPr lang="pt-PT" smtClean="0"/>
              <a:t>03-07-2012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D035586-E752-483E-B678-EB9A723A007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8" name="Rec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xão rect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Marcador de Posição de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D035586-E752-483E-B678-EB9A723A0078}" type="slidenum">
              <a:rPr lang="pt-PT" smtClean="0"/>
              <a:t>‹nº›</a:t>
            </a:fld>
            <a:endParaRPr lang="pt-PT"/>
          </a:p>
        </p:txBody>
      </p:sp>
      <p:sp>
        <p:nvSpPr>
          <p:cNvPr id="21" name="Rec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5C73-DFCC-4617-92FD-80F398D125F8}" type="datetimeFigureOut">
              <a:rPr lang="pt-PT" smtClean="0"/>
              <a:t>03-07-2012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xão rect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D035586-E752-483E-B678-EB9A723A0078}" type="slidenum">
              <a:rPr lang="pt-PT" smtClean="0"/>
              <a:t>‹nº›</a:t>
            </a:fld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22" name="Rec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F8C5C73-DFCC-4617-92FD-80F398D125F8}" type="datetimeFigureOut">
              <a:rPr lang="pt-PT" smtClean="0"/>
              <a:t>03-07-2012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F8C5C73-DFCC-4617-92FD-80F398D125F8}" type="datetimeFigureOut">
              <a:rPr lang="pt-PT" smtClean="0"/>
              <a:t>03-07-2012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PT"/>
          </a:p>
        </p:txBody>
      </p:sp>
      <p:sp>
        <p:nvSpPr>
          <p:cNvPr id="8" name="Rec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xão rect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D035586-E752-483E-B678-EB9A723A0078}" type="slidenum">
              <a:rPr lang="pt-PT" smtClean="0"/>
              <a:t>‹nº›</a:t>
            </a:fld>
            <a:endParaRPr lang="pt-PT"/>
          </a:p>
        </p:txBody>
      </p:sp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Bihar" TargetMode="External"/><Relationship Id="rId3" Type="http://schemas.openxmlformats.org/officeDocument/2006/relationships/hyperlink" Target="http://en.wikipedia.org/wiki/Fiji" TargetMode="External"/><Relationship Id="rId7" Type="http://schemas.openxmlformats.org/officeDocument/2006/relationships/hyperlink" Target="http://en.wikipedia.org/wiki/Uttar_Pradesh" TargetMode="External"/><Relationship Id="rId2" Type="http://schemas.openxmlformats.org/officeDocument/2006/relationships/hyperlink" Target="http://en.wikipedia.org/wiki/Indi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Delhi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://en.wikipedia.org/wiki/Jammu_and_Kashmir" TargetMode="External"/><Relationship Id="rId10" Type="http://schemas.openxmlformats.org/officeDocument/2006/relationships/hyperlink" Target="http://en.wikipedia.org/wiki/Pakistan" TargetMode="External"/><Relationship Id="rId4" Type="http://schemas.openxmlformats.org/officeDocument/2006/relationships/hyperlink" Target="http://en.wikipedia.org/wiki/Urdu_language" TargetMode="External"/><Relationship Id="rId9" Type="http://schemas.openxmlformats.org/officeDocument/2006/relationships/hyperlink" Target="http://en.wikipedia.org/wiki/Andhra_Pradesh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Djibouti" TargetMode="External"/><Relationship Id="rId13" Type="http://schemas.openxmlformats.org/officeDocument/2006/relationships/hyperlink" Target="http://en.wikipedia.org/wiki/Kurdish_language" TargetMode="External"/><Relationship Id="rId18" Type="http://schemas.openxmlformats.org/officeDocument/2006/relationships/hyperlink" Target="http://en.wikipedia.org/wiki/Kuwait" TargetMode="External"/><Relationship Id="rId26" Type="http://schemas.openxmlformats.org/officeDocument/2006/relationships/hyperlink" Target="http://en.wikipedia.org/wiki/Somalia" TargetMode="External"/><Relationship Id="rId3" Type="http://schemas.openxmlformats.org/officeDocument/2006/relationships/hyperlink" Target="http://en.wikipedia.org/wiki/Bahrain" TargetMode="External"/><Relationship Id="rId21" Type="http://schemas.openxmlformats.org/officeDocument/2006/relationships/hyperlink" Target="http://en.wikipedia.org/wiki/Mauritania" TargetMode="External"/><Relationship Id="rId34" Type="http://schemas.openxmlformats.org/officeDocument/2006/relationships/image" Target="../media/image13.png"/><Relationship Id="rId7" Type="http://schemas.openxmlformats.org/officeDocument/2006/relationships/hyperlink" Target="http://en.wikipedia.org/wiki/Comorian_language" TargetMode="External"/><Relationship Id="rId12" Type="http://schemas.openxmlformats.org/officeDocument/2006/relationships/hyperlink" Target="http://en.wikipedia.org/wiki/Iraq" TargetMode="External"/><Relationship Id="rId17" Type="http://schemas.openxmlformats.org/officeDocument/2006/relationships/hyperlink" Target="http://en.wikipedia.org/wiki/Jordan" TargetMode="External"/><Relationship Id="rId25" Type="http://schemas.openxmlformats.org/officeDocument/2006/relationships/hyperlink" Target="http://en.wikipedia.org/wiki/Saudi_Arabia" TargetMode="External"/><Relationship Id="rId33" Type="http://schemas.openxmlformats.org/officeDocument/2006/relationships/hyperlink" Target="http://en.wikipedia.org/wiki/Yemen" TargetMode="External"/><Relationship Id="rId2" Type="http://schemas.openxmlformats.org/officeDocument/2006/relationships/hyperlink" Target="http://en.wikipedia.org/wiki/Algeria" TargetMode="External"/><Relationship Id="rId16" Type="http://schemas.openxmlformats.org/officeDocument/2006/relationships/hyperlink" Target="http://en.wikipedia.org/wiki/Hebrew_language" TargetMode="External"/><Relationship Id="rId20" Type="http://schemas.openxmlformats.org/officeDocument/2006/relationships/hyperlink" Target="http://en.wikipedia.org/wiki/Libya" TargetMode="External"/><Relationship Id="rId29" Type="http://schemas.openxmlformats.org/officeDocument/2006/relationships/hyperlink" Target="http://en.wikipedia.org/wiki/English_langu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Comoros" TargetMode="External"/><Relationship Id="rId11" Type="http://schemas.openxmlformats.org/officeDocument/2006/relationships/hyperlink" Target="http://en.wikipedia.org/wiki/Tigrinya_language" TargetMode="External"/><Relationship Id="rId24" Type="http://schemas.openxmlformats.org/officeDocument/2006/relationships/hyperlink" Target="http://en.wikipedia.org/wiki/Qatar" TargetMode="External"/><Relationship Id="rId32" Type="http://schemas.openxmlformats.org/officeDocument/2006/relationships/hyperlink" Target="http://en.wikipedia.org/wiki/United_Arab_Emirates" TargetMode="External"/><Relationship Id="rId5" Type="http://schemas.openxmlformats.org/officeDocument/2006/relationships/hyperlink" Target="http://en.wikipedia.org/wiki/French_language" TargetMode="External"/><Relationship Id="rId15" Type="http://schemas.openxmlformats.org/officeDocument/2006/relationships/hyperlink" Target="http://en.wikipedia.org/wiki/Israel" TargetMode="External"/><Relationship Id="rId23" Type="http://schemas.openxmlformats.org/officeDocument/2006/relationships/hyperlink" Target="http://en.wikipedia.org/wiki/Oman" TargetMode="External"/><Relationship Id="rId28" Type="http://schemas.openxmlformats.org/officeDocument/2006/relationships/hyperlink" Target="http://en.wikipedia.org/wiki/Sudan" TargetMode="External"/><Relationship Id="rId10" Type="http://schemas.openxmlformats.org/officeDocument/2006/relationships/hyperlink" Target="http://en.wikipedia.org/wiki/Eritrea" TargetMode="External"/><Relationship Id="rId19" Type="http://schemas.openxmlformats.org/officeDocument/2006/relationships/hyperlink" Target="http://en.wikipedia.org/wiki/Lebanon" TargetMode="External"/><Relationship Id="rId31" Type="http://schemas.openxmlformats.org/officeDocument/2006/relationships/hyperlink" Target="http://en.wikipedia.org/wiki/Tunisia" TargetMode="External"/><Relationship Id="rId4" Type="http://schemas.openxmlformats.org/officeDocument/2006/relationships/hyperlink" Target="http://en.wikipedia.org/wiki/Chad" TargetMode="External"/><Relationship Id="rId9" Type="http://schemas.openxmlformats.org/officeDocument/2006/relationships/hyperlink" Target="http://en.wikipedia.org/wiki/Egypt" TargetMode="External"/><Relationship Id="rId14" Type="http://schemas.openxmlformats.org/officeDocument/2006/relationships/hyperlink" Target="http://en.wikipedia.org/wiki/Syriac_language" TargetMode="External"/><Relationship Id="rId22" Type="http://schemas.openxmlformats.org/officeDocument/2006/relationships/hyperlink" Target="http://en.wikipedia.org/wiki/Morocco" TargetMode="External"/><Relationship Id="rId27" Type="http://schemas.openxmlformats.org/officeDocument/2006/relationships/hyperlink" Target="http://en.wikipedia.org/wiki/Somali_language" TargetMode="External"/><Relationship Id="rId30" Type="http://schemas.openxmlformats.org/officeDocument/2006/relationships/hyperlink" Target="http://en.wikipedia.org/wiki/Syria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Tripura" TargetMode="External"/><Relationship Id="rId3" Type="http://schemas.openxmlformats.org/officeDocument/2006/relationships/hyperlink" Target="http://en.wikipedia.org/wiki/Hindi_language" TargetMode="External"/><Relationship Id="rId7" Type="http://schemas.openxmlformats.org/officeDocument/2006/relationships/hyperlink" Target="http://en.wikipedia.org/wiki/Assam" TargetMode="External"/><Relationship Id="rId2" Type="http://schemas.openxmlformats.org/officeDocument/2006/relationships/hyperlink" Target="http://en.wikipedia.org/wiki/Indi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Andaman_and_Nicobar_Islands" TargetMode="External"/><Relationship Id="rId5" Type="http://schemas.openxmlformats.org/officeDocument/2006/relationships/hyperlink" Target="http://en.wikipedia.org/wiki/Languages_with_official_status_in_India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://en.wikipedia.org/wiki/English_language" TargetMode="External"/><Relationship Id="rId9" Type="http://schemas.openxmlformats.org/officeDocument/2006/relationships/hyperlink" Target="http://en.wikipedia.org/wiki/West_Benga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People's_Republic_of_China" TargetMode="External"/><Relationship Id="rId13" Type="http://schemas.openxmlformats.org/officeDocument/2006/relationships/hyperlink" Target="http://en.wikipedia.org/wiki/S%C3%A3o_Tom%C3%A9_and_Pr%C3%ADncipe" TargetMode="External"/><Relationship Id="rId3" Type="http://schemas.openxmlformats.org/officeDocument/2006/relationships/hyperlink" Target="http://en.wikipedia.org/wiki/Brazil" TargetMode="External"/><Relationship Id="rId7" Type="http://schemas.openxmlformats.org/officeDocument/2006/relationships/hyperlink" Target="http://en.wikipedia.org/wiki/Guinea-Bissau" TargetMode="External"/><Relationship Id="rId12" Type="http://schemas.openxmlformats.org/officeDocument/2006/relationships/hyperlink" Target="http://en.wikipedia.org/wiki/Portugal" TargetMode="External"/><Relationship Id="rId2" Type="http://schemas.openxmlformats.org/officeDocument/2006/relationships/hyperlink" Target="http://en.wikipedia.org/wiki/Angol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Tetum" TargetMode="External"/><Relationship Id="rId11" Type="http://schemas.openxmlformats.org/officeDocument/2006/relationships/hyperlink" Target="http://en.wikipedia.org/wiki/Mozambique" TargetMode="External"/><Relationship Id="rId5" Type="http://schemas.openxmlformats.org/officeDocument/2006/relationships/hyperlink" Target="http://en.wikipedia.org/wiki/East_Timor" TargetMode="External"/><Relationship Id="rId10" Type="http://schemas.openxmlformats.org/officeDocument/2006/relationships/hyperlink" Target="http://en.wikipedia.org/wiki/Chinese_language" TargetMode="External"/><Relationship Id="rId4" Type="http://schemas.openxmlformats.org/officeDocument/2006/relationships/hyperlink" Target="http://en.wikipedia.org/wiki/Cape_Verde" TargetMode="External"/><Relationship Id="rId9" Type="http://schemas.openxmlformats.org/officeDocument/2006/relationships/hyperlink" Target="http://en.wikipedia.org/wiki/Macau" TargetMode="External"/><Relationship Id="rId1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Moldova" TargetMode="External"/><Relationship Id="rId13" Type="http://schemas.openxmlformats.org/officeDocument/2006/relationships/hyperlink" Target="http://en.wikipedia.org/wiki/Tajikistan" TargetMode="External"/><Relationship Id="rId3" Type="http://schemas.openxmlformats.org/officeDocument/2006/relationships/hyperlink" Target="http://en.wikipedia.org/wiki/Abkhazia" TargetMode="External"/><Relationship Id="rId7" Type="http://schemas.openxmlformats.org/officeDocument/2006/relationships/hyperlink" Target="http://en.wikipedia.org/wiki/Kyrgyzstan" TargetMode="External"/><Relationship Id="rId12" Type="http://schemas.openxmlformats.org/officeDocument/2006/relationships/hyperlink" Target="http://en.wikipedia.org/wiki/South_Ossetia" TargetMode="External"/><Relationship Id="rId2" Type="http://schemas.openxmlformats.org/officeDocument/2006/relationships/hyperlink" Target="http://en.wikipedia.org/wiki/Russi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Kazakhstan" TargetMode="External"/><Relationship Id="rId11" Type="http://schemas.openxmlformats.org/officeDocument/2006/relationships/hyperlink" Target="http://en.wikipedia.org/wiki/Gagauz_language" TargetMode="External"/><Relationship Id="rId5" Type="http://schemas.openxmlformats.org/officeDocument/2006/relationships/hyperlink" Target="http://en.wikipedia.org/wiki/Belarus" TargetMode="External"/><Relationship Id="rId10" Type="http://schemas.openxmlformats.org/officeDocument/2006/relationships/hyperlink" Target="http://en.wikipedia.org/wiki/Ukrainian_language" TargetMode="External"/><Relationship Id="rId4" Type="http://schemas.openxmlformats.org/officeDocument/2006/relationships/hyperlink" Target="http://en.wikipedia.org/wiki/Abkhaz_language" TargetMode="External"/><Relationship Id="rId9" Type="http://schemas.openxmlformats.org/officeDocument/2006/relationships/hyperlink" Target="http://en.wikipedia.org/wiki/Moldovan_language" TargetMode="External"/><Relationship Id="rId1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Romance_languages" TargetMode="External"/><Relationship Id="rId13" Type="http://schemas.openxmlformats.org/officeDocument/2006/relationships/hyperlink" Target="http://en.wikipedia.org/wiki/English_as_a_foreign_or_second_language" TargetMode="External"/><Relationship Id="rId18" Type="http://schemas.openxmlformats.org/officeDocument/2006/relationships/hyperlink" Target="http://en.wikipedia.org/wiki/Semitic_languages" TargetMode="External"/><Relationship Id="rId3" Type="http://schemas.openxmlformats.org/officeDocument/2006/relationships/hyperlink" Target="http://en.wikipedia.org/wiki/Sino-Tibetan_languages" TargetMode="External"/><Relationship Id="rId21" Type="http://schemas.openxmlformats.org/officeDocument/2006/relationships/hyperlink" Target="http://en.wikipedia.org/wiki/Russian_language" TargetMode="External"/><Relationship Id="rId7" Type="http://schemas.openxmlformats.org/officeDocument/2006/relationships/hyperlink" Target="http://en.wikipedia.org/wiki/Indo-European_languages" TargetMode="External"/><Relationship Id="rId12" Type="http://schemas.openxmlformats.org/officeDocument/2006/relationships/hyperlink" Target="http://en.wikipedia.org/wiki/Second_language" TargetMode="External"/><Relationship Id="rId17" Type="http://schemas.openxmlformats.org/officeDocument/2006/relationships/hyperlink" Target="http://en.wikipedia.org/wiki/Afro-Asiatic_languages" TargetMode="External"/><Relationship Id="rId25" Type="http://schemas.openxmlformats.org/officeDocument/2006/relationships/hyperlink" Target="http://en.wikipedia.org/wiki/Punjabi_language" TargetMode="External"/><Relationship Id="rId2" Type="http://schemas.openxmlformats.org/officeDocument/2006/relationships/hyperlink" Target="http://en.wikipedia.org/wiki/Mandarin_Chinese" TargetMode="External"/><Relationship Id="rId16" Type="http://schemas.openxmlformats.org/officeDocument/2006/relationships/hyperlink" Target="http://en.wikipedia.org/wiki/Arabic_language" TargetMode="External"/><Relationship Id="rId20" Type="http://schemas.openxmlformats.org/officeDocument/2006/relationships/hyperlink" Target="http://en.wikipedia.org/wiki/Portuguese_langu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Spanish_language" TargetMode="External"/><Relationship Id="rId11" Type="http://schemas.openxmlformats.org/officeDocument/2006/relationships/hyperlink" Target="http://en.wikipedia.org/wiki/First_language" TargetMode="External"/><Relationship Id="rId24" Type="http://schemas.openxmlformats.org/officeDocument/2006/relationships/hyperlink" Target="http://en.wikipedia.org/wiki/Japonic_languages" TargetMode="External"/><Relationship Id="rId5" Type="http://schemas.openxmlformats.org/officeDocument/2006/relationships/hyperlink" Target="http://en.wikipedia.org/wiki/Official_languages_of_the_United_Nations" TargetMode="External"/><Relationship Id="rId15" Type="http://schemas.openxmlformats.org/officeDocument/2006/relationships/hyperlink" Target="http://en.wikipedia.org/wiki/Indic_languages" TargetMode="External"/><Relationship Id="rId23" Type="http://schemas.openxmlformats.org/officeDocument/2006/relationships/hyperlink" Target="http://en.wikipedia.org/wiki/Japanese_language" TargetMode="External"/><Relationship Id="rId10" Type="http://schemas.openxmlformats.org/officeDocument/2006/relationships/hyperlink" Target="http://en.wikipedia.org/wiki/Germanic_languages" TargetMode="External"/><Relationship Id="rId19" Type="http://schemas.openxmlformats.org/officeDocument/2006/relationships/hyperlink" Target="http://en.wikipedia.org/wiki/Bengali_language" TargetMode="External"/><Relationship Id="rId4" Type="http://schemas.openxmlformats.org/officeDocument/2006/relationships/hyperlink" Target="http://en.wikipedia.org/wiki/Chinese_language" TargetMode="External"/><Relationship Id="rId9" Type="http://schemas.openxmlformats.org/officeDocument/2006/relationships/hyperlink" Target="http://en.wikipedia.org/wiki/English_language" TargetMode="External"/><Relationship Id="rId14" Type="http://schemas.openxmlformats.org/officeDocument/2006/relationships/hyperlink" Target="http://en.wikipedia.org/wiki/Hindi-Urdu" TargetMode="External"/><Relationship Id="rId22" Type="http://schemas.openxmlformats.org/officeDocument/2006/relationships/hyperlink" Target="http://en.wikipedia.org/wiki/Slavic_language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alau" TargetMode="External"/><Relationship Id="rId2" Type="http://schemas.openxmlformats.org/officeDocument/2006/relationships/hyperlink" Target="http://en.wikipedia.org/wiki/Japa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hyperlink" Target="http://en.wikipedia.org/wiki/English_language" TargetMode="External"/><Relationship Id="rId4" Type="http://schemas.openxmlformats.org/officeDocument/2006/relationships/hyperlink" Target="http://en.wikipedia.org/wiki/Angaur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ndia" TargetMode="External"/><Relationship Id="rId2" Type="http://schemas.openxmlformats.org/officeDocument/2006/relationships/hyperlink" Target="http://en.wikipedia.org/wiki/Pakistan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hyperlink" Target="http://en.wikipedia.org/wiki/Delhi" TargetMode="External"/><Relationship Id="rId4" Type="http://schemas.openxmlformats.org/officeDocument/2006/relationships/hyperlink" Target="http://en.wikipedia.org/wiki/Punjab_region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List_of_languages_by_number_of_native_speakers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Traditional_Chinese_characters" TargetMode="External"/><Relationship Id="rId13" Type="http://schemas.openxmlformats.org/officeDocument/2006/relationships/hyperlink" Target="http://en.wikipedia.org/wiki/Tamil_language" TargetMode="External"/><Relationship Id="rId3" Type="http://schemas.openxmlformats.org/officeDocument/2006/relationships/hyperlink" Target="http://en.wikipedia.org/wiki/Standard_Mandarin" TargetMode="External"/><Relationship Id="rId7" Type="http://schemas.openxmlformats.org/officeDocument/2006/relationships/hyperlink" Target="http://en.wikipedia.org/wiki/Republic_of_China" TargetMode="External"/><Relationship Id="rId12" Type="http://schemas.openxmlformats.org/officeDocument/2006/relationships/hyperlink" Target="http://en.wikipedia.org/wiki/Malay_language" TargetMode="External"/><Relationship Id="rId17" Type="http://schemas.openxmlformats.org/officeDocument/2006/relationships/hyperlink" Target="http://en.wikipedia.org/wiki/Portuguese_language" TargetMode="External"/><Relationship Id="rId2" Type="http://schemas.openxmlformats.org/officeDocument/2006/relationships/image" Target="../media/image6.png"/><Relationship Id="rId16" Type="http://schemas.openxmlformats.org/officeDocument/2006/relationships/hyperlink" Target="http://en.wikipedia.org/wiki/Maca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Official_script" TargetMode="External"/><Relationship Id="rId11" Type="http://schemas.openxmlformats.org/officeDocument/2006/relationships/hyperlink" Target="http://en.wikipedia.org/wiki/English_language" TargetMode="External"/><Relationship Id="rId5" Type="http://schemas.openxmlformats.org/officeDocument/2006/relationships/hyperlink" Target="http://en.wikipedia.org/wiki/Simplified_Chinese_characters" TargetMode="External"/><Relationship Id="rId15" Type="http://schemas.openxmlformats.org/officeDocument/2006/relationships/hyperlink" Target="http://en.wikipedia.org/wiki/Hong_Kong" TargetMode="External"/><Relationship Id="rId10" Type="http://schemas.openxmlformats.org/officeDocument/2006/relationships/hyperlink" Target="http://en.wikipedia.org/wiki/Singapore" TargetMode="External"/><Relationship Id="rId4" Type="http://schemas.openxmlformats.org/officeDocument/2006/relationships/hyperlink" Target="http://en.wikipedia.org/wiki/People's_Republic_of_China" TargetMode="External"/><Relationship Id="rId9" Type="http://schemas.openxmlformats.org/officeDocument/2006/relationships/hyperlink" Target="http://en.wikipedia.org/wiki/Taiwanese_Hokkien" TargetMode="External"/><Relationship Id="rId14" Type="http://schemas.openxmlformats.org/officeDocument/2006/relationships/hyperlink" Target="http://en.wikipedia.org/wiki/Cantones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Costa_Rica" TargetMode="External"/><Relationship Id="rId13" Type="http://schemas.openxmlformats.org/officeDocument/2006/relationships/hyperlink" Target="http://en.wikipedia.org/wiki/Equatorial_Guinea" TargetMode="External"/><Relationship Id="rId18" Type="http://schemas.openxmlformats.org/officeDocument/2006/relationships/hyperlink" Target="http://en.wikipedia.org/wiki/Mexico" TargetMode="External"/><Relationship Id="rId26" Type="http://schemas.openxmlformats.org/officeDocument/2006/relationships/hyperlink" Target="http://en.wikipedia.org/wiki/Basilan" TargetMode="External"/><Relationship Id="rId3" Type="http://schemas.openxmlformats.org/officeDocument/2006/relationships/hyperlink" Target="http://en.wikipedia.org/wiki/Bolivia" TargetMode="External"/><Relationship Id="rId21" Type="http://schemas.openxmlformats.org/officeDocument/2006/relationships/hyperlink" Target="http://en.wikipedia.org/wiki/Paraguay" TargetMode="External"/><Relationship Id="rId34" Type="http://schemas.openxmlformats.org/officeDocument/2006/relationships/hyperlink" Target="http://en.wikipedia.org/wiki/Uruguay" TargetMode="External"/><Relationship Id="rId7" Type="http://schemas.openxmlformats.org/officeDocument/2006/relationships/hyperlink" Target="http://en.wikipedia.org/wiki/Colombia" TargetMode="External"/><Relationship Id="rId12" Type="http://schemas.openxmlformats.org/officeDocument/2006/relationships/hyperlink" Target="http://en.wikipedia.org/wiki/El_Salvador" TargetMode="External"/><Relationship Id="rId17" Type="http://schemas.openxmlformats.org/officeDocument/2006/relationships/hyperlink" Target="http://en.wikipedia.org/wiki/Honduras" TargetMode="External"/><Relationship Id="rId25" Type="http://schemas.openxmlformats.org/officeDocument/2006/relationships/hyperlink" Target="http://en.wikipedia.org/wiki/Chavacano" TargetMode="External"/><Relationship Id="rId33" Type="http://schemas.openxmlformats.org/officeDocument/2006/relationships/hyperlink" Target="http://en.wikipedia.org/wiki/Galician_language" TargetMode="External"/><Relationship Id="rId2" Type="http://schemas.openxmlformats.org/officeDocument/2006/relationships/hyperlink" Target="http://en.wikipedia.org/wiki/Argentina" TargetMode="External"/><Relationship Id="rId16" Type="http://schemas.openxmlformats.org/officeDocument/2006/relationships/hyperlink" Target="http://en.wikipedia.org/wiki/Guatemala" TargetMode="External"/><Relationship Id="rId20" Type="http://schemas.openxmlformats.org/officeDocument/2006/relationships/hyperlink" Target="http://en.wikipedia.org/wiki/Panama" TargetMode="External"/><Relationship Id="rId29" Type="http://schemas.openxmlformats.org/officeDocument/2006/relationships/hyperlink" Target="http://en.wikipedia.org/wiki/English_langu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Chile" TargetMode="External"/><Relationship Id="rId11" Type="http://schemas.openxmlformats.org/officeDocument/2006/relationships/hyperlink" Target="http://en.wikipedia.org/wiki/Ecuador" TargetMode="External"/><Relationship Id="rId24" Type="http://schemas.openxmlformats.org/officeDocument/2006/relationships/hyperlink" Target="http://en.wikipedia.org/wiki/Philippines" TargetMode="External"/><Relationship Id="rId32" Type="http://schemas.openxmlformats.org/officeDocument/2006/relationships/hyperlink" Target="http://en.wikipedia.org/wiki/Catalan_language" TargetMode="External"/><Relationship Id="rId5" Type="http://schemas.openxmlformats.org/officeDocument/2006/relationships/hyperlink" Target="http://en.wikipedia.org/wiki/Quechua_language" TargetMode="External"/><Relationship Id="rId15" Type="http://schemas.openxmlformats.org/officeDocument/2006/relationships/hyperlink" Target="http://en.wikipedia.org/wiki/Portuguese_language" TargetMode="External"/><Relationship Id="rId23" Type="http://schemas.openxmlformats.org/officeDocument/2006/relationships/hyperlink" Target="http://en.wikipedia.org/wiki/Peru" TargetMode="External"/><Relationship Id="rId28" Type="http://schemas.openxmlformats.org/officeDocument/2006/relationships/hyperlink" Target="http://en.wikipedia.org/wiki/Puerto_Rico" TargetMode="External"/><Relationship Id="rId36" Type="http://schemas.openxmlformats.org/officeDocument/2006/relationships/image" Target="../media/image8.png"/><Relationship Id="rId10" Type="http://schemas.openxmlformats.org/officeDocument/2006/relationships/hyperlink" Target="http://en.wikipedia.org/wiki/Dominican_Republic" TargetMode="External"/><Relationship Id="rId19" Type="http://schemas.openxmlformats.org/officeDocument/2006/relationships/hyperlink" Target="http://en.wikipedia.org/wiki/Nicaragua" TargetMode="External"/><Relationship Id="rId31" Type="http://schemas.openxmlformats.org/officeDocument/2006/relationships/hyperlink" Target="http://en.wikipedia.org/wiki/Basque_language" TargetMode="External"/><Relationship Id="rId4" Type="http://schemas.openxmlformats.org/officeDocument/2006/relationships/hyperlink" Target="http://en.wikipedia.org/wiki/Aymara_language" TargetMode="External"/><Relationship Id="rId9" Type="http://schemas.openxmlformats.org/officeDocument/2006/relationships/hyperlink" Target="http://en.wikipedia.org/wiki/Cuba" TargetMode="External"/><Relationship Id="rId14" Type="http://schemas.openxmlformats.org/officeDocument/2006/relationships/hyperlink" Target="http://en.wikipedia.org/wiki/French_language" TargetMode="External"/><Relationship Id="rId22" Type="http://schemas.openxmlformats.org/officeDocument/2006/relationships/hyperlink" Target="http://en.wikipedia.org/wiki/Guaran%C3%AD_language" TargetMode="External"/><Relationship Id="rId27" Type="http://schemas.openxmlformats.org/officeDocument/2006/relationships/hyperlink" Target="http://en.wikipedia.org/wiki/Zamboanga_Peninsula" TargetMode="External"/><Relationship Id="rId30" Type="http://schemas.openxmlformats.org/officeDocument/2006/relationships/hyperlink" Target="http://en.wikipedia.org/wiki/Aranese_language" TargetMode="External"/><Relationship Id="rId35" Type="http://schemas.openxmlformats.org/officeDocument/2006/relationships/hyperlink" Target="http://en.wikipedia.org/wiki/Venezuel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en.wikipedia.org/wiki/List_of_countries_where_English_is_an_official_language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4760070" cy="493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453650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 WHAT </a:t>
            </a:r>
            <a:r>
              <a:rPr lang="en-US" b="1" dirty="0" smtClean="0">
                <a:solidFill>
                  <a:schemeClr val="bg1"/>
                </a:solidFill>
              </a:rPr>
              <a:t>ARE T</a:t>
            </a:r>
            <a:r>
              <a:rPr lang="en-US" b="1" dirty="0" smtClean="0">
                <a:solidFill>
                  <a:schemeClr val="accent5"/>
                </a:solidFill>
              </a:rPr>
              <a:t>HE MOST     </a:t>
            </a:r>
            <a:r>
              <a:rPr lang="en-US" b="1" dirty="0" smtClean="0">
                <a:solidFill>
                  <a:schemeClr val="bg1"/>
                </a:solidFill>
              </a:rPr>
              <a:t>SPOKEN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LANG</a:t>
            </a:r>
            <a:r>
              <a:rPr lang="en-US" b="1" dirty="0">
                <a:solidFill>
                  <a:schemeClr val="accent5"/>
                </a:solidFill>
              </a:rPr>
              <a:t>UAGES </a:t>
            </a:r>
            <a:r>
              <a:rPr lang="en-US" b="1" dirty="0" smtClean="0">
                <a:solidFill>
                  <a:schemeClr val="accent5"/>
                </a:solidFill>
              </a:rPr>
              <a:t>IN</a:t>
            </a:r>
            <a:br>
              <a:rPr lang="en-US" b="1" dirty="0" smtClean="0">
                <a:solidFill>
                  <a:schemeClr val="accent5"/>
                </a:solidFill>
              </a:rPr>
            </a:b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THE </a:t>
            </a:r>
            <a:r>
              <a:rPr lang="en-US" b="1" dirty="0" smtClean="0">
                <a:solidFill>
                  <a:schemeClr val="bg1"/>
                </a:solidFill>
              </a:rPr>
              <a:t>WO</a:t>
            </a:r>
            <a:r>
              <a:rPr lang="en-US" b="1" dirty="0" smtClean="0">
                <a:solidFill>
                  <a:schemeClr val="accent5"/>
                </a:solidFill>
              </a:rPr>
              <a:t>RLD?</a:t>
            </a:r>
            <a:r>
              <a:rPr lang="pt-PT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t-PT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</a:t>
            </a:r>
            <a:r>
              <a:rPr lang="pt-PT" sz="1800" b="1" dirty="0" smtClean="0">
                <a:solidFill>
                  <a:schemeClr val="accent1">
                    <a:lumMod val="75000"/>
                  </a:schemeClr>
                </a:solidFill>
              </a:rPr>
              <a:t>10th grade</a:t>
            </a:r>
            <a:endParaRPr lang="pt-PT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283968" y="5805264"/>
            <a:ext cx="46085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900" b="1" dirty="0" smtClean="0">
                <a:solidFill>
                  <a:schemeClr val="accent4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pt-PT" sz="900" b="1" i="1" dirty="0" smtClean="0">
                <a:solidFill>
                  <a:schemeClr val="accent4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Prof. Juliana Pereira</a:t>
            </a:r>
          </a:p>
          <a:p>
            <a:pPr algn="r"/>
            <a:endParaRPr lang="pt-PT" sz="900" b="1" dirty="0" smtClean="0">
              <a:solidFill>
                <a:schemeClr val="accent4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pPr algn="r"/>
            <a:r>
              <a:rPr lang="pt-PT" sz="900" b="1" dirty="0" smtClean="0">
                <a:solidFill>
                  <a:schemeClr val="accent4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ESCOLA SECUNDÁRIA DE PALMELA</a:t>
            </a:r>
            <a:endParaRPr lang="pt-PT" sz="900" b="1" dirty="0">
              <a:solidFill>
                <a:schemeClr val="accent4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912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227185" y="332656"/>
            <a:ext cx="835292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Hindi :</a:t>
            </a:r>
            <a:endParaRPr lang="pt-PT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r>
              <a:rPr lang="pt-PT" u="sng" dirty="0">
                <a:hlinkClick r:id="rId2" tooltip="India"/>
              </a:rPr>
              <a:t>India</a:t>
            </a:r>
            <a:r>
              <a:rPr lang="pt-PT" dirty="0"/>
              <a:t> (</a:t>
            </a:r>
            <a:r>
              <a:rPr lang="pt-PT" dirty="0" err="1"/>
              <a:t>with</a:t>
            </a:r>
            <a:r>
              <a:rPr lang="pt-PT" dirty="0"/>
              <a:t> 22 </a:t>
            </a:r>
            <a:r>
              <a:rPr lang="pt-PT" dirty="0" err="1"/>
              <a:t>other</a:t>
            </a:r>
            <a:r>
              <a:rPr lang="pt-PT" dirty="0"/>
              <a:t> </a:t>
            </a:r>
            <a:r>
              <a:rPr lang="pt-PT" dirty="0" err="1"/>
              <a:t>official</a:t>
            </a:r>
            <a:r>
              <a:rPr lang="pt-PT" dirty="0"/>
              <a:t> </a:t>
            </a:r>
            <a:r>
              <a:rPr lang="pt-PT" dirty="0" err="1"/>
              <a:t>languages</a:t>
            </a:r>
            <a:r>
              <a:rPr lang="pt-PT" dirty="0"/>
              <a:t>)</a:t>
            </a:r>
          </a:p>
          <a:p>
            <a:pPr lvl="0">
              <a:lnSpc>
                <a:spcPct val="150000"/>
              </a:lnSpc>
            </a:pPr>
            <a:r>
              <a:rPr lang="pt-PT" u="sng" dirty="0">
                <a:hlinkClick r:id="rId3" tooltip="Fiji"/>
              </a:rPr>
              <a:t>Fiji</a:t>
            </a:r>
            <a:r>
              <a:rPr lang="pt-PT" dirty="0"/>
              <a:t> (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English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Bau </a:t>
            </a:r>
            <a:r>
              <a:rPr lang="pt-PT" dirty="0" err="1"/>
              <a:t>Fijian</a:t>
            </a:r>
            <a:r>
              <a:rPr lang="pt-PT" dirty="0"/>
              <a:t>)</a:t>
            </a:r>
          </a:p>
        </p:txBody>
      </p:sp>
      <p:sp>
        <p:nvSpPr>
          <p:cNvPr id="4" name="Rectângulo 3"/>
          <p:cNvSpPr/>
          <p:nvPr/>
        </p:nvSpPr>
        <p:spPr>
          <a:xfrm>
            <a:off x="237569" y="1810730"/>
            <a:ext cx="8964489" cy="5035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u="sng" dirty="0">
                <a:solidFill>
                  <a:schemeClr val="accent1">
                    <a:lumMod val="75000"/>
                  </a:schemeClr>
                </a:solidFill>
                <a:hlinkClick r:id="rId4" tooltip="Urdu language"/>
              </a:rPr>
              <a:t>Urdu</a:t>
            </a:r>
            <a:r>
              <a:rPr lang="pt-PT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pt-PT" sz="1600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r>
              <a:rPr lang="pt-PT" u="sng" dirty="0">
                <a:hlinkClick r:id="rId2" tooltip="India"/>
              </a:rPr>
              <a:t>India</a:t>
            </a:r>
            <a:r>
              <a:rPr lang="pt-PT" dirty="0"/>
              <a:t> (</a:t>
            </a:r>
            <a:r>
              <a:rPr lang="pt-PT" dirty="0" err="1"/>
              <a:t>with</a:t>
            </a:r>
            <a:r>
              <a:rPr lang="pt-PT" dirty="0"/>
              <a:t> 22 </a:t>
            </a:r>
            <a:r>
              <a:rPr lang="pt-PT" dirty="0" err="1"/>
              <a:t>other</a:t>
            </a:r>
            <a:r>
              <a:rPr lang="pt-PT" dirty="0"/>
              <a:t> </a:t>
            </a:r>
            <a:r>
              <a:rPr lang="pt-PT" dirty="0" err="1"/>
              <a:t>official</a:t>
            </a:r>
            <a:r>
              <a:rPr lang="pt-PT" dirty="0"/>
              <a:t> </a:t>
            </a:r>
            <a:r>
              <a:rPr lang="pt-PT" dirty="0" err="1"/>
              <a:t>languages</a:t>
            </a:r>
            <a:r>
              <a:rPr lang="pt-PT" dirty="0"/>
              <a:t>) </a:t>
            </a:r>
            <a:endParaRPr lang="pt-PT" sz="1600" dirty="0"/>
          </a:p>
          <a:p>
            <a:pPr lvl="1">
              <a:lnSpc>
                <a:spcPct val="150000"/>
              </a:lnSpc>
            </a:pPr>
            <a:r>
              <a:rPr lang="pt-PT" u="sng" dirty="0" err="1">
                <a:hlinkClick r:id="rId5" tooltip="Jammu and Kashmir"/>
              </a:rPr>
              <a:t>Jammu</a:t>
            </a:r>
            <a:r>
              <a:rPr lang="pt-PT" u="sng" dirty="0">
                <a:hlinkClick r:id="rId5" tooltip="Jammu and Kashmir"/>
              </a:rPr>
              <a:t> </a:t>
            </a:r>
            <a:r>
              <a:rPr lang="pt-PT" u="sng" dirty="0" err="1">
                <a:hlinkClick r:id="rId5" tooltip="Jammu and Kashmir"/>
              </a:rPr>
              <a:t>and</a:t>
            </a:r>
            <a:r>
              <a:rPr lang="pt-PT" u="sng" dirty="0">
                <a:hlinkClick r:id="rId5" tooltip="Jammu and Kashmir"/>
              </a:rPr>
              <a:t> </a:t>
            </a:r>
            <a:r>
              <a:rPr lang="pt-PT" u="sng" dirty="0" err="1">
                <a:hlinkClick r:id="rId5" tooltip="Jammu and Kashmir"/>
              </a:rPr>
              <a:t>Kashmir</a:t>
            </a:r>
            <a:endParaRPr lang="pt-PT" sz="1600" dirty="0"/>
          </a:p>
          <a:p>
            <a:pPr lvl="1">
              <a:lnSpc>
                <a:spcPct val="150000"/>
              </a:lnSpc>
            </a:pPr>
            <a:r>
              <a:rPr lang="pt-PT" u="sng" dirty="0" err="1">
                <a:hlinkClick r:id="rId6" tooltip="Delhi"/>
              </a:rPr>
              <a:t>Delhi</a:t>
            </a:r>
            <a:r>
              <a:rPr lang="pt-PT" dirty="0"/>
              <a:t> </a:t>
            </a:r>
            <a:r>
              <a:rPr lang="pt-PT" dirty="0" err="1"/>
              <a:t>Territory</a:t>
            </a:r>
            <a:endParaRPr lang="pt-PT" sz="1600" dirty="0"/>
          </a:p>
          <a:p>
            <a:pPr lvl="1">
              <a:lnSpc>
                <a:spcPct val="150000"/>
              </a:lnSpc>
            </a:pPr>
            <a:r>
              <a:rPr lang="pt-PT" u="sng" dirty="0">
                <a:hlinkClick r:id="rId7" tooltip="Uttar Pradesh"/>
              </a:rPr>
              <a:t>Uttar </a:t>
            </a:r>
            <a:r>
              <a:rPr lang="pt-PT" u="sng" dirty="0" err="1">
                <a:hlinkClick r:id="rId7" tooltip="Uttar Pradesh"/>
              </a:rPr>
              <a:t>Pradesh</a:t>
            </a:r>
            <a:r>
              <a:rPr lang="pt-PT" dirty="0"/>
              <a:t> </a:t>
            </a:r>
            <a:r>
              <a:rPr lang="pt-PT" dirty="0" err="1"/>
              <a:t>state</a:t>
            </a:r>
            <a:endParaRPr lang="pt-PT" sz="1600" dirty="0"/>
          </a:p>
          <a:p>
            <a:pPr lvl="1">
              <a:lnSpc>
                <a:spcPct val="150000"/>
              </a:lnSpc>
            </a:pPr>
            <a:r>
              <a:rPr lang="pt-PT" u="sng" dirty="0" err="1">
                <a:hlinkClick r:id="rId8" tooltip="Bihar"/>
              </a:rPr>
              <a:t>Bihar</a:t>
            </a:r>
            <a:r>
              <a:rPr lang="pt-PT" dirty="0"/>
              <a:t> </a:t>
            </a:r>
            <a:r>
              <a:rPr lang="pt-PT" dirty="0" err="1"/>
              <a:t>state</a:t>
            </a:r>
            <a:endParaRPr lang="pt-PT" sz="1600" dirty="0"/>
          </a:p>
          <a:p>
            <a:pPr lvl="1">
              <a:lnSpc>
                <a:spcPct val="150000"/>
              </a:lnSpc>
            </a:pPr>
            <a:r>
              <a:rPr lang="pt-PT" u="sng" dirty="0" err="1">
                <a:hlinkClick r:id="rId9" tooltip="Andhra Pradesh"/>
              </a:rPr>
              <a:t>Andhra</a:t>
            </a:r>
            <a:r>
              <a:rPr lang="pt-PT" u="sng" dirty="0">
                <a:hlinkClick r:id="rId9" tooltip="Andhra Pradesh"/>
              </a:rPr>
              <a:t> </a:t>
            </a:r>
            <a:r>
              <a:rPr lang="pt-PT" u="sng" dirty="0" err="1">
                <a:hlinkClick r:id="rId9" tooltip="Andhra Pradesh"/>
              </a:rPr>
              <a:t>Pradesh</a:t>
            </a:r>
            <a:r>
              <a:rPr lang="pt-PT" dirty="0"/>
              <a:t> </a:t>
            </a:r>
            <a:r>
              <a:rPr lang="pt-PT" dirty="0" err="1"/>
              <a:t>mainly</a:t>
            </a:r>
            <a:r>
              <a:rPr lang="pt-PT" dirty="0"/>
              <a:t> in </a:t>
            </a:r>
            <a:r>
              <a:rPr lang="pt-PT" dirty="0" err="1"/>
              <a:t>Hyderabad</a:t>
            </a:r>
            <a:r>
              <a:rPr lang="pt-PT" dirty="0"/>
              <a:t> (</a:t>
            </a:r>
            <a:r>
              <a:rPr lang="pt-PT" dirty="0" err="1"/>
              <a:t>former</a:t>
            </a:r>
            <a:r>
              <a:rPr lang="pt-PT" dirty="0"/>
              <a:t> </a:t>
            </a:r>
            <a:r>
              <a:rPr lang="pt-PT" dirty="0" err="1"/>
              <a:t>princely</a:t>
            </a:r>
            <a:r>
              <a:rPr lang="pt-PT" dirty="0"/>
              <a:t> </a:t>
            </a:r>
            <a:r>
              <a:rPr lang="pt-PT" dirty="0" err="1"/>
              <a:t>state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Nizam</a:t>
            </a:r>
            <a:r>
              <a:rPr lang="pt-PT" dirty="0"/>
              <a:t>)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adjacent</a:t>
            </a:r>
            <a:r>
              <a:rPr lang="pt-PT" dirty="0"/>
              <a:t> </a:t>
            </a:r>
            <a:r>
              <a:rPr lang="pt-PT" dirty="0" err="1"/>
              <a:t>areas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Maharashtra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Karnataka</a:t>
            </a:r>
            <a:endParaRPr lang="pt-PT" sz="1600" dirty="0"/>
          </a:p>
          <a:p>
            <a:pPr lvl="0">
              <a:lnSpc>
                <a:spcPct val="150000"/>
              </a:lnSpc>
            </a:pPr>
            <a:r>
              <a:rPr lang="pt-PT" u="sng" dirty="0" err="1">
                <a:hlinkClick r:id="rId10" tooltip="Pakistan"/>
              </a:rPr>
              <a:t>Pakistan</a:t>
            </a:r>
            <a:r>
              <a:rPr lang="pt-PT" dirty="0"/>
              <a:t> (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English</a:t>
            </a:r>
            <a:r>
              <a:rPr lang="pt-PT" dirty="0"/>
              <a:t>, </a:t>
            </a:r>
            <a:r>
              <a:rPr lang="pt-PT" dirty="0" err="1"/>
              <a:t>Pothowari</a:t>
            </a:r>
            <a:r>
              <a:rPr lang="pt-PT" dirty="0"/>
              <a:t>, Punjabi, </a:t>
            </a:r>
            <a:r>
              <a:rPr lang="pt-PT" dirty="0" err="1"/>
              <a:t>Kashmiri</a:t>
            </a:r>
            <a:r>
              <a:rPr lang="pt-PT" dirty="0"/>
              <a:t> (</a:t>
            </a:r>
            <a:r>
              <a:rPr lang="pt-PT" dirty="0" err="1"/>
              <a:t>Koshur</a:t>
            </a:r>
            <a:r>
              <a:rPr lang="pt-PT" dirty="0"/>
              <a:t>), </a:t>
            </a:r>
            <a:r>
              <a:rPr lang="pt-PT" dirty="0" err="1"/>
              <a:t>Pashto</a:t>
            </a:r>
            <a:r>
              <a:rPr lang="pt-PT" dirty="0"/>
              <a:t>, </a:t>
            </a:r>
            <a:r>
              <a:rPr lang="pt-PT" dirty="0" err="1"/>
              <a:t>Sindhi</a:t>
            </a:r>
            <a:r>
              <a:rPr lang="pt-PT" dirty="0"/>
              <a:t>, </a:t>
            </a:r>
            <a:r>
              <a:rPr lang="pt-PT" dirty="0" err="1"/>
              <a:t>Siraiki</a:t>
            </a:r>
            <a:r>
              <a:rPr lang="pt-PT" dirty="0"/>
              <a:t>, </a:t>
            </a:r>
            <a:r>
              <a:rPr lang="pt-PT" dirty="0" err="1"/>
              <a:t>Balochi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Brahui</a:t>
            </a:r>
            <a:r>
              <a:rPr lang="pt-PT" dirty="0"/>
              <a:t>)</a:t>
            </a:r>
            <a:endParaRPr lang="pt-PT" sz="1600" dirty="0"/>
          </a:p>
          <a:p>
            <a:pPr lvl="0">
              <a:lnSpc>
                <a:spcPct val="150000"/>
              </a:lnSpc>
            </a:pPr>
            <a:r>
              <a:rPr lang="pt-PT" u="sng" dirty="0">
                <a:hlinkClick r:id="rId3" tooltip="Fiji"/>
              </a:rPr>
              <a:t>Fiji</a:t>
            </a:r>
            <a:r>
              <a:rPr lang="pt-PT" dirty="0"/>
              <a:t> (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English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Bau </a:t>
            </a:r>
            <a:r>
              <a:rPr lang="pt-PT" dirty="0" err="1"/>
              <a:t>Fijian</a:t>
            </a:r>
            <a:r>
              <a:rPr lang="pt-PT" dirty="0"/>
              <a:t>; </a:t>
            </a:r>
            <a:r>
              <a:rPr lang="pt-PT" dirty="0" err="1"/>
              <a:t>known</a:t>
            </a:r>
            <a:r>
              <a:rPr lang="pt-PT" dirty="0"/>
              <a:t> </a:t>
            </a:r>
            <a:r>
              <a:rPr lang="pt-PT" dirty="0" err="1"/>
              <a:t>constitutionally</a:t>
            </a:r>
            <a:r>
              <a:rPr lang="pt-PT" dirty="0"/>
              <a:t> as </a:t>
            </a:r>
            <a:r>
              <a:rPr lang="pt-PT" i="1" dirty="0"/>
              <a:t>Hindustani</a:t>
            </a:r>
            <a:r>
              <a:rPr lang="pt-PT" dirty="0"/>
              <a:t> as </a:t>
            </a:r>
            <a:r>
              <a:rPr lang="pt-PT" dirty="0" err="1"/>
              <a:t>an</a:t>
            </a:r>
            <a:r>
              <a:rPr lang="pt-PT" dirty="0"/>
              <a:t> </a:t>
            </a:r>
            <a:r>
              <a:rPr lang="pt-PT" dirty="0" err="1"/>
              <a:t>umbrella</a:t>
            </a:r>
            <a:r>
              <a:rPr lang="pt-PT" dirty="0"/>
              <a:t> </a:t>
            </a:r>
            <a:r>
              <a:rPr lang="pt-PT" dirty="0" err="1"/>
              <a:t>term</a:t>
            </a:r>
            <a:r>
              <a:rPr lang="pt-PT" dirty="0"/>
              <a:t> to cover </a:t>
            </a:r>
            <a:r>
              <a:rPr lang="pt-PT" u="sng" dirty="0">
                <a:hlinkClick r:id="rId4" tooltip="Urdu language"/>
              </a:rPr>
              <a:t>Urdu</a:t>
            </a:r>
            <a:r>
              <a:rPr lang="pt-PT" dirty="0"/>
              <a:t>, as </a:t>
            </a:r>
            <a:r>
              <a:rPr lang="pt-PT" dirty="0" err="1"/>
              <a:t>well</a:t>
            </a:r>
            <a:r>
              <a:rPr lang="pt-PT" dirty="0"/>
              <a:t> as Hindi.)</a:t>
            </a:r>
            <a:endParaRPr lang="pt-PT" sz="16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764704"/>
            <a:ext cx="2327895" cy="262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55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1799244" y="2348880"/>
            <a:ext cx="53285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ARABIC </a:t>
            </a:r>
            <a:endParaRPr lang="pt-PT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12976"/>
            <a:ext cx="21336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04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683568" y="58847"/>
            <a:ext cx="7848872" cy="6898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u="sng" dirty="0" err="1">
                <a:hlinkClick r:id="rId2" tooltip="Algeria"/>
              </a:rPr>
              <a:t>Algeria</a:t>
            </a:r>
            <a:endParaRPr lang="pt-PT" dirty="0"/>
          </a:p>
          <a:p>
            <a:pPr lvl="0"/>
            <a:r>
              <a:rPr lang="pt-PT" u="sng" dirty="0">
                <a:hlinkClick r:id="rId3" tooltip="Bahrain"/>
              </a:rPr>
              <a:t>Bahrain</a:t>
            </a:r>
            <a:endParaRPr lang="pt-PT" dirty="0"/>
          </a:p>
          <a:p>
            <a:pPr lvl="0"/>
            <a:r>
              <a:rPr lang="pt-PT" u="sng" dirty="0" err="1">
                <a:hlinkClick r:id="rId4" tooltip="Chad"/>
              </a:rPr>
              <a:t>Chad</a:t>
            </a:r>
            <a:r>
              <a:rPr lang="pt-PT" dirty="0"/>
              <a:t> (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u="sng" dirty="0" err="1">
                <a:hlinkClick r:id="rId5" tooltip="French language"/>
              </a:rPr>
              <a:t>French</a:t>
            </a:r>
            <a:r>
              <a:rPr lang="pt-PT" dirty="0"/>
              <a:t>)</a:t>
            </a:r>
          </a:p>
          <a:p>
            <a:pPr lvl="0"/>
            <a:r>
              <a:rPr lang="pt-PT" u="sng" dirty="0" err="1">
                <a:hlinkClick r:id="rId6" tooltip="Comoros"/>
              </a:rPr>
              <a:t>Comoros</a:t>
            </a:r>
            <a:r>
              <a:rPr lang="pt-PT" dirty="0"/>
              <a:t> (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u="sng" dirty="0" err="1">
                <a:hlinkClick r:id="rId5" tooltip="French language"/>
              </a:rPr>
              <a:t>French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u="sng" dirty="0" err="1">
                <a:hlinkClick r:id="rId7" tooltip="Comorian language"/>
              </a:rPr>
              <a:t>Comorian</a:t>
            </a:r>
            <a:r>
              <a:rPr lang="pt-PT" dirty="0"/>
              <a:t>)</a:t>
            </a:r>
          </a:p>
          <a:p>
            <a:pPr lvl="0"/>
            <a:r>
              <a:rPr lang="pt-PT" u="sng" dirty="0">
                <a:hlinkClick r:id="rId8" tooltip="Djibouti"/>
              </a:rPr>
              <a:t>Djibouti</a:t>
            </a:r>
            <a:r>
              <a:rPr lang="pt-PT" dirty="0"/>
              <a:t> (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u="sng" dirty="0" err="1">
                <a:hlinkClick r:id="rId5" tooltip="French language"/>
              </a:rPr>
              <a:t>French</a:t>
            </a:r>
            <a:r>
              <a:rPr lang="pt-PT" dirty="0"/>
              <a:t>)</a:t>
            </a:r>
          </a:p>
          <a:p>
            <a:pPr lvl="0"/>
            <a:r>
              <a:rPr lang="pt-PT" u="sng" dirty="0" err="1">
                <a:hlinkClick r:id="rId9" tooltip="Egypt"/>
              </a:rPr>
              <a:t>Egypt</a:t>
            </a:r>
            <a:endParaRPr lang="pt-PT" dirty="0"/>
          </a:p>
          <a:p>
            <a:pPr lvl="0"/>
            <a:r>
              <a:rPr lang="pt-PT" u="sng" dirty="0" err="1">
                <a:hlinkClick r:id="rId10" tooltip="Eritrea"/>
              </a:rPr>
              <a:t>Eritrea</a:t>
            </a:r>
            <a:r>
              <a:rPr lang="pt-PT" dirty="0"/>
              <a:t> (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u="sng" dirty="0" err="1">
                <a:hlinkClick r:id="rId11" tooltip="Tigrinya language"/>
              </a:rPr>
              <a:t>Tigrinya</a:t>
            </a:r>
            <a:r>
              <a:rPr lang="pt-PT" dirty="0"/>
              <a:t>)</a:t>
            </a:r>
          </a:p>
          <a:p>
            <a:pPr lvl="0"/>
            <a:r>
              <a:rPr lang="pt-PT" u="sng" dirty="0" err="1">
                <a:hlinkClick r:id="rId12" tooltip="Iraq"/>
              </a:rPr>
              <a:t>Iraq</a:t>
            </a:r>
            <a:r>
              <a:rPr lang="pt-PT" dirty="0"/>
              <a:t> (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u="sng" dirty="0" err="1">
                <a:hlinkClick r:id="rId13" tooltip="Kurdish language"/>
              </a:rPr>
              <a:t>Kurdish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u="sng" dirty="0" err="1">
                <a:hlinkClick r:id="rId14" tooltip="Syriac language"/>
              </a:rPr>
              <a:t>Assyrian</a:t>
            </a:r>
            <a:r>
              <a:rPr lang="pt-PT" u="sng" dirty="0">
                <a:hlinkClick r:id="rId14" tooltip="Syriac language"/>
              </a:rPr>
              <a:t>/</a:t>
            </a:r>
            <a:r>
              <a:rPr lang="pt-PT" u="sng" dirty="0" err="1">
                <a:hlinkClick r:id="rId14" tooltip="Syriac language"/>
              </a:rPr>
              <a:t>Syriac</a:t>
            </a:r>
            <a:r>
              <a:rPr lang="pt-PT" dirty="0"/>
              <a:t>)</a:t>
            </a:r>
          </a:p>
          <a:p>
            <a:pPr lvl="0"/>
            <a:r>
              <a:rPr lang="pt-PT" u="sng" dirty="0">
                <a:hlinkClick r:id="rId15" tooltip="Israel"/>
              </a:rPr>
              <a:t>Israel</a:t>
            </a:r>
            <a:r>
              <a:rPr lang="pt-PT" dirty="0"/>
              <a:t> (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u="sng" dirty="0" err="1">
                <a:hlinkClick r:id="rId16" tooltip="Hebrew language"/>
              </a:rPr>
              <a:t>Hebrew</a:t>
            </a:r>
            <a:r>
              <a:rPr lang="pt-PT" dirty="0"/>
              <a:t>)</a:t>
            </a:r>
          </a:p>
          <a:p>
            <a:pPr lvl="0"/>
            <a:r>
              <a:rPr lang="pt-PT" u="sng" dirty="0" err="1">
                <a:hlinkClick r:id="rId17" tooltip="Jordan"/>
              </a:rPr>
              <a:t>Jordan</a:t>
            </a:r>
            <a:endParaRPr lang="pt-PT" dirty="0"/>
          </a:p>
          <a:p>
            <a:pPr lvl="0"/>
            <a:r>
              <a:rPr lang="pt-PT" u="sng" dirty="0">
                <a:hlinkClick r:id="rId18" tooltip="Kuwait"/>
              </a:rPr>
              <a:t>Kuwait</a:t>
            </a:r>
            <a:endParaRPr lang="pt-PT" dirty="0"/>
          </a:p>
          <a:p>
            <a:pPr lvl="0"/>
            <a:r>
              <a:rPr lang="pt-PT" u="sng" dirty="0" err="1">
                <a:hlinkClick r:id="rId19" tooltip="Lebanon"/>
              </a:rPr>
              <a:t>Lebanon</a:t>
            </a:r>
            <a:endParaRPr lang="pt-PT" dirty="0"/>
          </a:p>
          <a:p>
            <a:pPr lvl="0"/>
            <a:r>
              <a:rPr lang="pt-PT" u="sng" dirty="0" err="1">
                <a:hlinkClick r:id="rId20" tooltip="Libya"/>
              </a:rPr>
              <a:t>Libya</a:t>
            </a:r>
            <a:endParaRPr lang="pt-PT" dirty="0"/>
          </a:p>
          <a:p>
            <a:pPr lvl="0"/>
            <a:r>
              <a:rPr lang="pt-PT" u="sng" dirty="0" err="1">
                <a:hlinkClick r:id="rId21" tooltip="Mauritania"/>
              </a:rPr>
              <a:t>Mauritania</a:t>
            </a:r>
            <a:endParaRPr lang="pt-PT" dirty="0"/>
          </a:p>
          <a:p>
            <a:pPr lvl="0"/>
            <a:r>
              <a:rPr lang="pt-PT" u="sng" dirty="0" err="1">
                <a:hlinkClick r:id="rId22" tooltip="Morocco"/>
              </a:rPr>
              <a:t>Morocco</a:t>
            </a:r>
            <a:endParaRPr lang="pt-PT" dirty="0"/>
          </a:p>
          <a:p>
            <a:pPr lvl="0"/>
            <a:r>
              <a:rPr lang="pt-PT" u="sng" dirty="0" err="1">
                <a:hlinkClick r:id="rId23" tooltip="Oman"/>
              </a:rPr>
              <a:t>Oman</a:t>
            </a:r>
            <a:endParaRPr lang="pt-PT" dirty="0"/>
          </a:p>
          <a:p>
            <a:pPr lvl="0"/>
            <a:r>
              <a:rPr lang="pt-PT" u="sng" dirty="0">
                <a:hlinkClick r:id="rId24" tooltip="Qatar"/>
              </a:rPr>
              <a:t>Qatar</a:t>
            </a:r>
            <a:endParaRPr lang="pt-PT" dirty="0"/>
          </a:p>
          <a:p>
            <a:pPr lvl="0"/>
            <a:r>
              <a:rPr lang="pt-PT" u="sng" dirty="0" err="1">
                <a:hlinkClick r:id="rId25" tooltip="Saudi Arabia"/>
              </a:rPr>
              <a:t>Saudi</a:t>
            </a:r>
            <a:r>
              <a:rPr lang="pt-PT" u="sng" dirty="0">
                <a:hlinkClick r:id="rId25" tooltip="Saudi Arabia"/>
              </a:rPr>
              <a:t> Arabia</a:t>
            </a:r>
            <a:endParaRPr lang="pt-PT" dirty="0"/>
          </a:p>
          <a:p>
            <a:pPr lvl="0"/>
            <a:r>
              <a:rPr lang="pt-PT" u="sng" dirty="0" err="1">
                <a:hlinkClick r:id="rId26" tooltip="Somalia"/>
              </a:rPr>
              <a:t>Somalia</a:t>
            </a:r>
            <a:r>
              <a:rPr lang="pt-PT" dirty="0"/>
              <a:t> (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u="sng" dirty="0">
                <a:hlinkClick r:id="rId27" tooltip="Somali language"/>
              </a:rPr>
              <a:t>Somali</a:t>
            </a:r>
            <a:r>
              <a:rPr lang="pt-PT" dirty="0"/>
              <a:t>)</a:t>
            </a:r>
          </a:p>
          <a:p>
            <a:pPr lvl="0"/>
            <a:r>
              <a:rPr lang="pt-PT" u="sng" dirty="0" err="1">
                <a:hlinkClick r:id="rId28" tooltip="Sudan"/>
              </a:rPr>
              <a:t>Sudan</a:t>
            </a:r>
            <a:r>
              <a:rPr lang="pt-PT" dirty="0"/>
              <a:t> (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u="sng" dirty="0" err="1">
                <a:hlinkClick r:id="rId29" tooltip="English language"/>
              </a:rPr>
              <a:t>English</a:t>
            </a:r>
            <a:r>
              <a:rPr lang="pt-PT" dirty="0"/>
              <a:t>)</a:t>
            </a:r>
          </a:p>
          <a:p>
            <a:pPr lvl="0"/>
            <a:r>
              <a:rPr lang="pt-PT" u="sng" dirty="0" err="1">
                <a:hlinkClick r:id="rId30" tooltip="Syria"/>
              </a:rPr>
              <a:t>Syria</a:t>
            </a:r>
            <a:endParaRPr lang="pt-PT" dirty="0"/>
          </a:p>
          <a:p>
            <a:pPr lvl="0"/>
            <a:r>
              <a:rPr lang="pt-PT" u="sng" dirty="0" err="1">
                <a:hlinkClick r:id="rId31" tooltip="Tunisia"/>
              </a:rPr>
              <a:t>Tunisia</a:t>
            </a:r>
            <a:endParaRPr lang="pt-PT" dirty="0"/>
          </a:p>
          <a:p>
            <a:pPr lvl="0"/>
            <a:r>
              <a:rPr lang="pt-PT" u="sng" dirty="0">
                <a:hlinkClick r:id="rId32" tooltip="United Arab Emirates"/>
              </a:rPr>
              <a:t>United </a:t>
            </a:r>
            <a:r>
              <a:rPr lang="pt-PT" u="sng" dirty="0" err="1">
                <a:hlinkClick r:id="rId32" tooltip="United Arab Emirates"/>
              </a:rPr>
              <a:t>Arab</a:t>
            </a:r>
            <a:r>
              <a:rPr lang="pt-PT" u="sng" dirty="0">
                <a:hlinkClick r:id="rId32" tooltip="United Arab Emirates"/>
              </a:rPr>
              <a:t> </a:t>
            </a:r>
            <a:r>
              <a:rPr lang="pt-PT" u="sng" dirty="0" err="1">
                <a:hlinkClick r:id="rId32" tooltip="United Arab Emirates"/>
              </a:rPr>
              <a:t>Emirates</a:t>
            </a:r>
            <a:endParaRPr lang="pt-PT" dirty="0"/>
          </a:p>
          <a:p>
            <a:pPr lvl="0"/>
            <a:r>
              <a:rPr lang="pt-PT" u="sng" dirty="0" err="1">
                <a:hlinkClick r:id="rId33" tooltip="Yemen"/>
              </a:rPr>
              <a:t>Yemen</a:t>
            </a:r>
            <a:endParaRPr lang="pt-P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20888"/>
            <a:ext cx="3721596" cy="3721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25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BENGALI</a:t>
            </a:r>
            <a:r>
              <a:rPr lang="pt-PT" dirty="0"/>
              <a:t/>
            </a:r>
            <a:br>
              <a:rPr lang="pt-PT" dirty="0"/>
            </a:br>
            <a:endParaRPr lang="pt-PT" dirty="0"/>
          </a:p>
        </p:txBody>
      </p:sp>
      <p:pic>
        <p:nvPicPr>
          <p:cNvPr id="11269" name="Picture 5" descr="http://www.hrih.net/Data/Sites/1/yspimages/bengal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29000"/>
            <a:ext cx="27432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46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755576" y="1340768"/>
            <a:ext cx="8388424" cy="3892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pt-PT" u="sng" dirty="0"/>
              <a:t>Bangladesh</a:t>
            </a:r>
            <a:endParaRPr lang="pt-PT" sz="1600" dirty="0"/>
          </a:p>
          <a:p>
            <a:pPr lvl="0">
              <a:lnSpc>
                <a:spcPct val="200000"/>
              </a:lnSpc>
            </a:pPr>
            <a:r>
              <a:rPr lang="pt-PT" u="sng" dirty="0">
                <a:hlinkClick r:id="rId2" tooltip="India"/>
              </a:rPr>
              <a:t>India</a:t>
            </a:r>
            <a:r>
              <a:rPr lang="pt-PT" dirty="0"/>
              <a:t> (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u="sng" dirty="0">
                <a:hlinkClick r:id="rId3" tooltip="Hindi language"/>
              </a:rPr>
              <a:t>Hindi</a:t>
            </a:r>
            <a:r>
              <a:rPr lang="pt-PT" dirty="0"/>
              <a:t>, </a:t>
            </a:r>
            <a:r>
              <a:rPr lang="pt-PT" u="sng" dirty="0" err="1">
                <a:hlinkClick r:id="rId4" tooltip="English language"/>
              </a:rPr>
              <a:t>English</a:t>
            </a:r>
            <a:r>
              <a:rPr lang="pt-PT" dirty="0"/>
              <a:t> {as a "</a:t>
            </a:r>
            <a:r>
              <a:rPr lang="pt-PT" dirty="0" err="1"/>
              <a:t>subsidiary</a:t>
            </a:r>
            <a:r>
              <a:rPr lang="pt-PT" dirty="0"/>
              <a:t> </a:t>
            </a:r>
            <a:r>
              <a:rPr lang="pt-PT" dirty="0" err="1"/>
              <a:t>official</a:t>
            </a:r>
            <a:r>
              <a:rPr lang="pt-PT" dirty="0"/>
              <a:t> </a:t>
            </a:r>
            <a:r>
              <a:rPr lang="pt-PT" dirty="0" err="1"/>
              <a:t>language</a:t>
            </a:r>
            <a:r>
              <a:rPr lang="pt-PT" dirty="0"/>
              <a:t>"}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u="sng" dirty="0">
                <a:hlinkClick r:id="rId5" tooltip="Languages with official status in India"/>
              </a:rPr>
              <a:t>20 </a:t>
            </a:r>
            <a:r>
              <a:rPr lang="pt-PT" u="sng" dirty="0" err="1">
                <a:hlinkClick r:id="rId5" tooltip="Languages with official status in India"/>
              </a:rPr>
              <a:t>other</a:t>
            </a:r>
            <a:r>
              <a:rPr lang="pt-PT" u="sng" dirty="0">
                <a:hlinkClick r:id="rId5" tooltip="Languages with official status in India"/>
              </a:rPr>
              <a:t> </a:t>
            </a:r>
            <a:r>
              <a:rPr lang="pt-PT" u="sng" dirty="0" err="1">
                <a:hlinkClick r:id="rId5" tooltip="Languages with official status in India"/>
              </a:rPr>
              <a:t>official</a:t>
            </a:r>
            <a:r>
              <a:rPr lang="pt-PT" u="sng" dirty="0">
                <a:hlinkClick r:id="rId5" tooltip="Languages with official status in India"/>
              </a:rPr>
              <a:t> </a:t>
            </a:r>
            <a:r>
              <a:rPr lang="pt-PT" u="sng" dirty="0" err="1">
                <a:hlinkClick r:id="rId5" tooltip="Languages with official status in India"/>
              </a:rPr>
              <a:t>languages</a:t>
            </a:r>
            <a:r>
              <a:rPr lang="pt-PT" dirty="0"/>
              <a:t>; </a:t>
            </a:r>
            <a:r>
              <a:rPr lang="pt-PT" dirty="0" err="1"/>
              <a:t>second</a:t>
            </a:r>
            <a:r>
              <a:rPr lang="pt-PT" dirty="0"/>
              <a:t> </a:t>
            </a:r>
            <a:r>
              <a:rPr lang="pt-PT" dirty="0" err="1"/>
              <a:t>most</a:t>
            </a:r>
            <a:r>
              <a:rPr lang="pt-PT" dirty="0"/>
              <a:t> </a:t>
            </a:r>
            <a:r>
              <a:rPr lang="pt-PT" dirty="0" err="1"/>
              <a:t>spoken</a:t>
            </a:r>
            <a:r>
              <a:rPr lang="pt-PT" dirty="0"/>
              <a:t> </a:t>
            </a:r>
            <a:r>
              <a:rPr lang="pt-PT" dirty="0" err="1"/>
              <a:t>Indian</a:t>
            </a:r>
            <a:r>
              <a:rPr lang="pt-PT" dirty="0"/>
              <a:t> </a:t>
            </a:r>
            <a:r>
              <a:rPr lang="pt-PT" dirty="0" err="1"/>
              <a:t>Language</a:t>
            </a:r>
            <a:r>
              <a:rPr lang="pt-PT" dirty="0"/>
              <a:t>) </a:t>
            </a:r>
            <a:endParaRPr lang="pt-PT" sz="1600" dirty="0"/>
          </a:p>
          <a:p>
            <a:pPr lvl="1">
              <a:lnSpc>
                <a:spcPct val="200000"/>
              </a:lnSpc>
            </a:pPr>
            <a:r>
              <a:rPr lang="pt-PT" u="sng" dirty="0" err="1">
                <a:hlinkClick r:id="rId6" tooltip="Andaman and Nicobar Islands"/>
              </a:rPr>
              <a:t>Andaman</a:t>
            </a:r>
            <a:r>
              <a:rPr lang="pt-PT" u="sng" dirty="0">
                <a:hlinkClick r:id="rId6" tooltip="Andaman and Nicobar Islands"/>
              </a:rPr>
              <a:t> </a:t>
            </a:r>
            <a:r>
              <a:rPr lang="pt-PT" u="sng" dirty="0" err="1">
                <a:hlinkClick r:id="rId6" tooltip="Andaman and Nicobar Islands"/>
              </a:rPr>
              <a:t>and</a:t>
            </a:r>
            <a:r>
              <a:rPr lang="pt-PT" u="sng" dirty="0">
                <a:hlinkClick r:id="rId6" tooltip="Andaman and Nicobar Islands"/>
              </a:rPr>
              <a:t> Nicobar </a:t>
            </a:r>
            <a:r>
              <a:rPr lang="pt-PT" u="sng" dirty="0" err="1">
                <a:hlinkClick r:id="rId6" tooltip="Andaman and Nicobar Islands"/>
              </a:rPr>
              <a:t>Islands</a:t>
            </a:r>
            <a:endParaRPr lang="pt-PT" sz="1600" dirty="0"/>
          </a:p>
          <a:p>
            <a:pPr lvl="1">
              <a:lnSpc>
                <a:spcPct val="200000"/>
              </a:lnSpc>
            </a:pPr>
            <a:r>
              <a:rPr lang="pt-PT" u="sng" dirty="0">
                <a:hlinkClick r:id="rId7" tooltip="Assam"/>
              </a:rPr>
              <a:t>Assam</a:t>
            </a:r>
            <a:endParaRPr lang="pt-PT" sz="1600" dirty="0"/>
          </a:p>
          <a:p>
            <a:pPr lvl="1">
              <a:lnSpc>
                <a:spcPct val="200000"/>
              </a:lnSpc>
            </a:pPr>
            <a:r>
              <a:rPr lang="pt-PT" u="sng" dirty="0" err="1">
                <a:hlinkClick r:id="rId8" tooltip="Tripura"/>
              </a:rPr>
              <a:t>Tripura</a:t>
            </a:r>
            <a:endParaRPr lang="pt-PT" sz="1600" dirty="0"/>
          </a:p>
          <a:p>
            <a:pPr lvl="1">
              <a:lnSpc>
                <a:spcPct val="200000"/>
              </a:lnSpc>
            </a:pPr>
            <a:r>
              <a:rPr lang="pt-PT" u="sng" dirty="0">
                <a:hlinkClick r:id="rId9" tooltip="West Bengal"/>
              </a:rPr>
              <a:t>West </a:t>
            </a:r>
            <a:r>
              <a:rPr lang="pt-PT" u="sng" dirty="0" err="1">
                <a:hlinkClick r:id="rId9" tooltip="West Bengal"/>
              </a:rPr>
              <a:t>Bengal</a:t>
            </a:r>
            <a:endParaRPr lang="pt-PT" sz="16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3933056"/>
            <a:ext cx="245745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46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1949" y="2486896"/>
            <a:ext cx="8229600" cy="1143000"/>
          </a:xfrm>
        </p:spPr>
        <p:txBody>
          <a:bodyPr>
            <a:noAutofit/>
          </a:bodyPr>
          <a:lstStyle/>
          <a:p>
            <a:r>
              <a:rPr lang="en-US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PORTUGUESE </a:t>
            </a:r>
            <a:r>
              <a:rPr lang="pt-PT" dirty="0"/>
              <a:t/>
            </a:r>
            <a:br>
              <a:rPr lang="pt-PT" dirty="0"/>
            </a:br>
            <a:endParaRPr lang="pt-PT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592" y="1916832"/>
            <a:ext cx="17145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22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539552" y="692696"/>
            <a:ext cx="7920880" cy="5554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pt-PT" u="sng" dirty="0">
                <a:hlinkClick r:id="rId2" tooltip="Angola"/>
              </a:rPr>
              <a:t>Angola</a:t>
            </a:r>
            <a:endParaRPr lang="pt-PT" sz="1600" dirty="0"/>
          </a:p>
          <a:p>
            <a:pPr lvl="0">
              <a:lnSpc>
                <a:spcPct val="200000"/>
              </a:lnSpc>
            </a:pPr>
            <a:r>
              <a:rPr lang="pt-PT" u="sng" dirty="0" err="1">
                <a:hlinkClick r:id="rId3" tooltip="Brazil"/>
              </a:rPr>
              <a:t>Brazil</a:t>
            </a:r>
            <a:endParaRPr lang="pt-PT" sz="1600" dirty="0"/>
          </a:p>
          <a:p>
            <a:pPr lvl="0">
              <a:lnSpc>
                <a:spcPct val="200000"/>
              </a:lnSpc>
            </a:pPr>
            <a:r>
              <a:rPr lang="pt-PT" u="sng" dirty="0">
                <a:hlinkClick r:id="rId4" tooltip="Cape Verde"/>
              </a:rPr>
              <a:t>Cape Verde</a:t>
            </a:r>
            <a:endParaRPr lang="pt-PT" sz="1600" dirty="0"/>
          </a:p>
          <a:p>
            <a:pPr lvl="0">
              <a:lnSpc>
                <a:spcPct val="200000"/>
              </a:lnSpc>
            </a:pPr>
            <a:r>
              <a:rPr lang="pt-PT" u="sng" dirty="0" err="1">
                <a:hlinkClick r:id="rId5" tooltip="East Timor"/>
              </a:rPr>
              <a:t>East</a:t>
            </a:r>
            <a:r>
              <a:rPr lang="pt-PT" u="sng" dirty="0">
                <a:hlinkClick r:id="rId5" tooltip="East Timor"/>
              </a:rPr>
              <a:t> Timor</a:t>
            </a:r>
            <a:r>
              <a:rPr lang="pt-PT" dirty="0"/>
              <a:t> (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u="sng" dirty="0" err="1">
                <a:hlinkClick r:id="rId6" tooltip="Tetum"/>
              </a:rPr>
              <a:t>Tetum</a:t>
            </a:r>
            <a:r>
              <a:rPr lang="pt-PT" dirty="0"/>
              <a:t>)</a:t>
            </a:r>
            <a:endParaRPr lang="pt-PT" sz="1600" dirty="0"/>
          </a:p>
          <a:p>
            <a:pPr lvl="0">
              <a:lnSpc>
                <a:spcPct val="200000"/>
              </a:lnSpc>
            </a:pPr>
            <a:r>
              <a:rPr lang="pt-PT" u="sng" dirty="0" err="1">
                <a:hlinkClick r:id="rId7" tooltip="Guinea-Bissau"/>
              </a:rPr>
              <a:t>Guinea-Bissau</a:t>
            </a:r>
            <a:endParaRPr lang="pt-PT" sz="1600" dirty="0"/>
          </a:p>
          <a:p>
            <a:pPr lvl="0">
              <a:lnSpc>
                <a:spcPct val="200000"/>
              </a:lnSpc>
            </a:pPr>
            <a:r>
              <a:rPr lang="pt-PT" dirty="0" err="1"/>
              <a:t>part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u="sng" dirty="0" err="1">
                <a:hlinkClick r:id="rId8" tooltip="People's Republic of China"/>
              </a:rPr>
              <a:t>People's</a:t>
            </a:r>
            <a:r>
              <a:rPr lang="pt-PT" u="sng" dirty="0">
                <a:hlinkClick r:id="rId8" tooltip="People's Republic of China"/>
              </a:rPr>
              <a:t> </a:t>
            </a:r>
            <a:r>
              <a:rPr lang="pt-PT" u="sng" dirty="0" err="1">
                <a:hlinkClick r:id="rId8" tooltip="People's Republic of China"/>
              </a:rPr>
              <a:t>Republic</a:t>
            </a:r>
            <a:r>
              <a:rPr lang="pt-PT" u="sng" dirty="0">
                <a:hlinkClick r:id="rId8" tooltip="People's Republic of China"/>
              </a:rPr>
              <a:t> </a:t>
            </a:r>
            <a:r>
              <a:rPr lang="pt-PT" u="sng" dirty="0" err="1">
                <a:hlinkClick r:id="rId8" tooltip="People's Republic of China"/>
              </a:rPr>
              <a:t>of</a:t>
            </a:r>
            <a:r>
              <a:rPr lang="pt-PT" u="sng" dirty="0">
                <a:hlinkClick r:id="rId8" tooltip="People's Republic of China"/>
              </a:rPr>
              <a:t> China</a:t>
            </a:r>
            <a:r>
              <a:rPr lang="pt-PT" dirty="0"/>
              <a:t> </a:t>
            </a:r>
            <a:endParaRPr lang="pt-PT" sz="1600" dirty="0"/>
          </a:p>
          <a:p>
            <a:pPr lvl="1">
              <a:lnSpc>
                <a:spcPct val="200000"/>
              </a:lnSpc>
            </a:pPr>
            <a:r>
              <a:rPr lang="pt-PT" u="sng" dirty="0">
                <a:hlinkClick r:id="rId9" tooltip="Macau"/>
              </a:rPr>
              <a:t>Macau</a:t>
            </a:r>
            <a:r>
              <a:rPr lang="pt-PT" dirty="0"/>
              <a:t> (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u="sng" dirty="0" err="1">
                <a:hlinkClick r:id="rId10" tooltip="Chinese language"/>
              </a:rPr>
              <a:t>Chinese</a:t>
            </a:r>
            <a:r>
              <a:rPr lang="pt-PT" dirty="0"/>
              <a:t>)</a:t>
            </a:r>
            <a:endParaRPr lang="pt-PT" sz="1600" dirty="0"/>
          </a:p>
          <a:p>
            <a:pPr lvl="0">
              <a:lnSpc>
                <a:spcPct val="200000"/>
              </a:lnSpc>
            </a:pPr>
            <a:r>
              <a:rPr lang="pt-PT" u="sng" dirty="0">
                <a:hlinkClick r:id="rId11" tooltip="Mozambique"/>
              </a:rPr>
              <a:t>Mozambique</a:t>
            </a:r>
            <a:endParaRPr lang="pt-PT" sz="1600" dirty="0"/>
          </a:p>
          <a:p>
            <a:pPr lvl="0">
              <a:lnSpc>
                <a:spcPct val="200000"/>
              </a:lnSpc>
            </a:pPr>
            <a:r>
              <a:rPr lang="pt-PT" u="sng" dirty="0">
                <a:hlinkClick r:id="rId12" tooltip="Portugal"/>
              </a:rPr>
              <a:t>Portugal</a:t>
            </a:r>
            <a:endParaRPr lang="pt-PT" sz="1600" dirty="0"/>
          </a:p>
          <a:p>
            <a:pPr lvl="0">
              <a:lnSpc>
                <a:spcPct val="200000"/>
              </a:lnSpc>
            </a:pPr>
            <a:r>
              <a:rPr lang="pt-PT" u="sng" dirty="0">
                <a:hlinkClick r:id="rId13" tooltip="São Tomé and Príncipe"/>
              </a:rPr>
              <a:t>São Tomé </a:t>
            </a:r>
            <a:r>
              <a:rPr lang="pt-PT" u="sng" dirty="0" err="1">
                <a:hlinkClick r:id="rId13" tooltip="São Tomé and Príncipe"/>
              </a:rPr>
              <a:t>and</a:t>
            </a:r>
            <a:r>
              <a:rPr lang="pt-PT" u="sng" dirty="0">
                <a:hlinkClick r:id="rId13" tooltip="São Tomé and Príncipe"/>
              </a:rPr>
              <a:t> Príncipe</a:t>
            </a:r>
            <a:endParaRPr lang="pt-PT" sz="1600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52736"/>
            <a:ext cx="2625725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8956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RUSSIAN</a:t>
            </a:r>
            <a:r>
              <a:rPr lang="pt-PT" dirty="0"/>
              <a:t/>
            </a:r>
            <a:br>
              <a:rPr lang="pt-PT" dirty="0"/>
            </a:br>
            <a:endParaRPr lang="pt-PT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780928"/>
            <a:ext cx="15811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66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539552" y="980728"/>
            <a:ext cx="8208912" cy="444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pt-PT" u="sng" dirty="0" err="1">
                <a:hlinkClick r:id="rId2" tooltip="Russia"/>
              </a:rPr>
              <a:t>Russia</a:t>
            </a:r>
            <a:r>
              <a:rPr lang="pt-PT" dirty="0"/>
              <a:t> (in some </a:t>
            </a:r>
            <a:r>
              <a:rPr lang="pt-PT" dirty="0" err="1"/>
              <a:t>regions</a:t>
            </a:r>
            <a:r>
              <a:rPr lang="pt-PT" dirty="0"/>
              <a:t> </a:t>
            </a:r>
            <a:r>
              <a:rPr lang="pt-PT" dirty="0" err="1"/>
              <a:t>together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regional </a:t>
            </a:r>
            <a:r>
              <a:rPr lang="pt-PT" dirty="0" err="1"/>
              <a:t>languages</a:t>
            </a:r>
            <a:r>
              <a:rPr lang="pt-PT" dirty="0"/>
              <a:t>)</a:t>
            </a:r>
          </a:p>
          <a:p>
            <a:pPr lvl="0">
              <a:lnSpc>
                <a:spcPct val="200000"/>
              </a:lnSpc>
            </a:pPr>
            <a:r>
              <a:rPr lang="pt-PT" u="sng" dirty="0">
                <a:hlinkClick r:id="rId3" tooltip="Abkhazia"/>
              </a:rPr>
              <a:t>Abkhazia</a:t>
            </a:r>
            <a:r>
              <a:rPr lang="pt-PT" dirty="0"/>
              <a:t> (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u="sng" dirty="0" err="1">
                <a:hlinkClick r:id="rId4" tooltip="Abkhaz language"/>
              </a:rPr>
              <a:t>Abkhaz</a:t>
            </a:r>
            <a:r>
              <a:rPr lang="pt-PT" dirty="0"/>
              <a:t> - </a:t>
            </a:r>
            <a:r>
              <a:rPr lang="pt-PT" dirty="0" err="1"/>
              <a:t>independence</a:t>
            </a:r>
            <a:r>
              <a:rPr lang="pt-PT" dirty="0"/>
              <a:t> </a:t>
            </a:r>
            <a:r>
              <a:rPr lang="pt-PT" dirty="0" err="1"/>
              <a:t>disputed</a:t>
            </a:r>
            <a:r>
              <a:rPr lang="pt-PT" dirty="0"/>
              <a:t>)</a:t>
            </a:r>
          </a:p>
          <a:p>
            <a:pPr lvl="0">
              <a:lnSpc>
                <a:spcPct val="200000"/>
              </a:lnSpc>
            </a:pPr>
            <a:r>
              <a:rPr lang="pt-PT" u="sng" dirty="0">
                <a:hlinkClick r:id="rId5" tooltip="Belarus"/>
              </a:rPr>
              <a:t>Belarus</a:t>
            </a:r>
            <a:r>
              <a:rPr lang="pt-PT" dirty="0"/>
              <a:t> (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Belarusian</a:t>
            </a:r>
            <a:r>
              <a:rPr lang="pt-PT" dirty="0"/>
              <a:t>)</a:t>
            </a:r>
          </a:p>
          <a:p>
            <a:pPr lvl="0">
              <a:lnSpc>
                <a:spcPct val="200000"/>
              </a:lnSpc>
            </a:pPr>
            <a:r>
              <a:rPr lang="pt-PT" u="sng" dirty="0" err="1">
                <a:hlinkClick r:id="rId6" tooltip="Kazakhstan"/>
              </a:rPr>
              <a:t>Kazakhstan</a:t>
            </a:r>
            <a:r>
              <a:rPr lang="pt-PT" dirty="0"/>
              <a:t> (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Kazakh</a:t>
            </a:r>
            <a:r>
              <a:rPr lang="pt-PT" dirty="0"/>
              <a:t>)</a:t>
            </a:r>
          </a:p>
          <a:p>
            <a:pPr lvl="0">
              <a:lnSpc>
                <a:spcPct val="200000"/>
              </a:lnSpc>
            </a:pPr>
            <a:r>
              <a:rPr lang="pt-PT" u="sng" dirty="0" err="1">
                <a:hlinkClick r:id="rId7" tooltip="Kyrgyzstan"/>
              </a:rPr>
              <a:t>Kyrgyzstan</a:t>
            </a:r>
            <a:r>
              <a:rPr lang="pt-PT" dirty="0"/>
              <a:t> (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Kyrgyz</a:t>
            </a:r>
            <a:r>
              <a:rPr lang="pt-PT" dirty="0"/>
              <a:t>)</a:t>
            </a:r>
          </a:p>
          <a:p>
            <a:pPr lvl="0">
              <a:lnSpc>
                <a:spcPct val="200000"/>
              </a:lnSpc>
            </a:pPr>
            <a:r>
              <a:rPr lang="pt-PT" u="sng" dirty="0">
                <a:hlinkClick r:id="rId8" tooltip="Moldova"/>
              </a:rPr>
              <a:t>Moldova</a:t>
            </a:r>
            <a:r>
              <a:rPr lang="pt-PT" dirty="0"/>
              <a:t> (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u="sng" dirty="0" err="1">
                <a:hlinkClick r:id="rId9" tooltip="Moldovan language"/>
              </a:rPr>
              <a:t>Moldovan</a:t>
            </a:r>
            <a:r>
              <a:rPr lang="pt-PT" dirty="0"/>
              <a:t>, </a:t>
            </a:r>
            <a:r>
              <a:rPr lang="pt-PT" u="sng" dirty="0" err="1">
                <a:hlinkClick r:id="rId10" tooltip="Ukrainian language"/>
              </a:rPr>
              <a:t>Ukrainian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u="sng" dirty="0" err="1">
                <a:hlinkClick r:id="rId11" tooltip="Gagauz language"/>
              </a:rPr>
              <a:t>Gagauz</a:t>
            </a:r>
            <a:r>
              <a:rPr lang="pt-PT" dirty="0"/>
              <a:t>)</a:t>
            </a:r>
          </a:p>
          <a:p>
            <a:pPr lvl="0">
              <a:lnSpc>
                <a:spcPct val="200000"/>
              </a:lnSpc>
            </a:pPr>
            <a:r>
              <a:rPr lang="pt-PT" u="sng" dirty="0" err="1">
                <a:hlinkClick r:id="rId12" tooltip="South Ossetia"/>
              </a:rPr>
              <a:t>South</a:t>
            </a:r>
            <a:r>
              <a:rPr lang="pt-PT" u="sng" dirty="0">
                <a:hlinkClick r:id="rId12" tooltip="South Ossetia"/>
              </a:rPr>
              <a:t> </a:t>
            </a:r>
            <a:r>
              <a:rPr lang="pt-PT" u="sng" dirty="0" err="1">
                <a:hlinkClick r:id="rId12" tooltip="South Ossetia"/>
              </a:rPr>
              <a:t>Ossetia</a:t>
            </a:r>
            <a:r>
              <a:rPr lang="pt-PT" dirty="0"/>
              <a:t> (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Ossetian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Georgian</a:t>
            </a:r>
            <a:r>
              <a:rPr lang="pt-PT" dirty="0"/>
              <a:t> - </a:t>
            </a:r>
            <a:r>
              <a:rPr lang="pt-PT" dirty="0" err="1"/>
              <a:t>independence</a:t>
            </a:r>
            <a:r>
              <a:rPr lang="pt-PT" dirty="0"/>
              <a:t> </a:t>
            </a:r>
            <a:r>
              <a:rPr lang="pt-PT" dirty="0" err="1"/>
              <a:t>disputed</a:t>
            </a:r>
            <a:r>
              <a:rPr lang="pt-PT" dirty="0"/>
              <a:t>)</a:t>
            </a:r>
          </a:p>
          <a:p>
            <a:pPr lvl="0">
              <a:lnSpc>
                <a:spcPct val="200000"/>
              </a:lnSpc>
            </a:pPr>
            <a:r>
              <a:rPr lang="pt-PT" u="sng" dirty="0" err="1">
                <a:hlinkClick r:id="rId13" tooltip="Tajikistan"/>
              </a:rPr>
              <a:t>Tajikistan</a:t>
            </a:r>
            <a:r>
              <a:rPr lang="pt-PT" dirty="0"/>
              <a:t> (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Tajik</a:t>
            </a:r>
            <a:r>
              <a:rPr lang="pt-PT" dirty="0"/>
              <a:t>)</a:t>
            </a:r>
            <a:r>
              <a:rPr lang="en-US" dirty="0"/>
              <a:t> </a:t>
            </a:r>
            <a:endParaRPr lang="pt-PT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31" y="1844824"/>
            <a:ext cx="203835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81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JAPANESE</a:t>
            </a:r>
            <a:r>
              <a:rPr lang="pt-PT" dirty="0"/>
              <a:t/>
            </a:r>
            <a:br>
              <a:rPr lang="pt-PT" dirty="0"/>
            </a:br>
            <a:endParaRPr lang="pt-PT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645024"/>
            <a:ext cx="2286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46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999280"/>
              </p:ext>
            </p:extLst>
          </p:nvPr>
        </p:nvGraphicFramePr>
        <p:xfrm>
          <a:off x="539552" y="332656"/>
          <a:ext cx="7992887" cy="59446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8382"/>
                <a:gridCol w="919589"/>
                <a:gridCol w="1626619"/>
                <a:gridCol w="1061294"/>
                <a:gridCol w="3182386"/>
                <a:gridCol w="424617"/>
              </a:tblGrid>
              <a:tr h="3794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 err="1">
                          <a:effectLst/>
                        </a:rPr>
                        <a:t>Language</a:t>
                      </a:r>
                      <a:endParaRPr lang="pt-P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Family</a:t>
                      </a:r>
                      <a:endParaRPr lang="pt-PT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 err="1">
                          <a:effectLst/>
                        </a:rPr>
                        <a:t>Native</a:t>
                      </a:r>
                      <a:endParaRPr lang="pt-P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>
                          <a:effectLst/>
                        </a:rPr>
                        <a:t>Total</a:t>
                      </a:r>
                      <a:endParaRPr lang="pt-P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Other estimates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800">
                          <a:effectLst/>
                        </a:rPr>
                        <a:t>Rank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/>
                </a:tc>
              </a:tr>
              <a:tr h="5741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900" u="sng">
                          <a:effectLst/>
                          <a:hlinkClick r:id="rId2" tooltip="Mandarin Chinese"/>
                        </a:rPr>
                        <a:t>Mandarin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u="sng">
                          <a:effectLst/>
                          <a:hlinkClick r:id="rId3" tooltip="Sino-Tibetan languages"/>
                        </a:rPr>
                        <a:t>Sino-Tibetan</a:t>
                      </a:r>
                      <a:r>
                        <a:rPr lang="pt-PT" sz="900">
                          <a:effectLst/>
                        </a:rPr>
                        <a:t>,</a:t>
                      </a:r>
                      <a:br>
                        <a:rPr lang="pt-PT" sz="900">
                          <a:effectLst/>
                        </a:rPr>
                      </a:br>
                      <a:r>
                        <a:rPr lang="pt-PT" sz="900" u="sng">
                          <a:effectLst/>
                          <a:hlinkClick r:id="rId4" tooltip="Chinese language"/>
                        </a:rPr>
                        <a:t>Chinese</a:t>
                      </a:r>
                      <a:endParaRPr lang="pt-PT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845 million (2000)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1025 million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One of the six </a:t>
                      </a:r>
                      <a:r>
                        <a:rPr lang="en-US" sz="900" u="sng">
                          <a:effectLst/>
                          <a:hlinkClick r:id="rId5" tooltip="Official languages of the United Nations"/>
                        </a:rPr>
                        <a:t>official languages of the United Nations</a:t>
                      </a:r>
                      <a:r>
                        <a:rPr lang="en-US" sz="900">
                          <a:effectLst/>
                        </a:rPr>
                        <a:t>.</a:t>
                      </a:r>
                      <a:br>
                        <a:rPr lang="en-US" sz="900">
                          <a:effectLst/>
                        </a:rPr>
                      </a:br>
                      <a:r>
                        <a:rPr lang="pt-PT" sz="900">
                          <a:effectLst/>
                        </a:rPr>
                        <a:t>All varieties of </a:t>
                      </a:r>
                      <a:r>
                        <a:rPr lang="pt-PT" sz="900" u="sng">
                          <a:effectLst/>
                          <a:hlinkClick r:id="rId4" tooltip="Chinese language"/>
                        </a:rPr>
                        <a:t>Chinese language</a:t>
                      </a:r>
                      <a:r>
                        <a:rPr lang="pt-PT" sz="900">
                          <a:effectLst/>
                        </a:rPr>
                        <a:t>: 1,200 million (2000)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800">
                          <a:effectLst/>
                        </a:rPr>
                        <a:t>1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/>
                </a:tc>
              </a:tr>
              <a:tr h="4949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900" u="sng">
                          <a:effectLst/>
                          <a:hlinkClick r:id="rId6" tooltip="Spanish language"/>
                        </a:rPr>
                        <a:t>Spanish</a:t>
                      </a:r>
                      <a:r>
                        <a:rPr lang="pt-PT" sz="900">
                          <a:effectLst/>
                        </a:rPr>
                        <a:t/>
                      </a:r>
                      <a:br>
                        <a:rPr lang="pt-PT" sz="900">
                          <a:effectLst/>
                        </a:rPr>
                      </a:br>
                      <a:r>
                        <a:rPr lang="pt-PT" sz="900">
                          <a:effectLst/>
                        </a:rPr>
                        <a:t>(Castilian)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u="sng">
                          <a:effectLst/>
                          <a:hlinkClick r:id="rId7" tooltip="Indo-European languages"/>
                        </a:rPr>
                        <a:t>Indo-European</a:t>
                      </a:r>
                      <a:r>
                        <a:rPr lang="pt-PT" sz="900">
                          <a:effectLst/>
                        </a:rPr>
                        <a:t>,</a:t>
                      </a:r>
                      <a:br>
                        <a:rPr lang="pt-PT" sz="900">
                          <a:effectLst/>
                        </a:rPr>
                      </a:br>
                      <a:r>
                        <a:rPr lang="pt-PT" sz="900" u="sng">
                          <a:effectLst/>
                          <a:hlinkClick r:id="rId8" tooltip="Romance languages"/>
                        </a:rPr>
                        <a:t>Romance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 </a:t>
                      </a:r>
                      <a:endParaRPr lang="pt-PT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329 million (1986–2000)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>
                          <a:effectLst/>
                        </a:rPr>
                        <a:t> </a:t>
                      </a:r>
                      <a:endParaRPr lang="pt-PT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>
                          <a:effectLst/>
                        </a:rPr>
                        <a:t>390 </a:t>
                      </a:r>
                      <a:r>
                        <a:rPr lang="pt-PT" sz="900" dirty="0" err="1">
                          <a:effectLst/>
                        </a:rPr>
                        <a:t>million</a:t>
                      </a:r>
                      <a:endParaRPr lang="pt-P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400 million native.  500 million total (2009) </a:t>
                      </a:r>
                      <a:endParaRPr lang="pt-PT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One of the six </a:t>
                      </a:r>
                      <a:r>
                        <a:rPr lang="en-US" sz="900" u="sng">
                          <a:effectLst/>
                          <a:hlinkClick r:id="rId5" tooltip="Official languages of the United Nations"/>
                        </a:rPr>
                        <a:t>official languages of the United Nations</a:t>
                      </a:r>
                      <a:r>
                        <a:rPr lang="en-US" sz="900">
                          <a:effectLst/>
                        </a:rPr>
                        <a:t>.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800">
                          <a:effectLst/>
                        </a:rPr>
                        <a:t>2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/>
                </a:tc>
              </a:tr>
              <a:tr h="7693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900" u="sng">
                          <a:effectLst/>
                          <a:hlinkClick r:id="rId9" tooltip="English language"/>
                        </a:rPr>
                        <a:t>English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u="sng">
                          <a:effectLst/>
                          <a:hlinkClick r:id="rId7" tooltip="Indo-European languages"/>
                        </a:rPr>
                        <a:t>Indo-European</a:t>
                      </a:r>
                      <a:r>
                        <a:rPr lang="pt-PT" sz="900">
                          <a:effectLst/>
                        </a:rPr>
                        <a:t>,</a:t>
                      </a:r>
                      <a:br>
                        <a:rPr lang="pt-PT" sz="900">
                          <a:effectLst/>
                        </a:rPr>
                      </a:br>
                      <a:r>
                        <a:rPr lang="pt-PT" sz="900" u="sng">
                          <a:effectLst/>
                          <a:hlinkClick r:id="rId10" tooltip="Germanic languages"/>
                        </a:rPr>
                        <a:t>Germanic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328 million (2000–2006)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—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Approximately 375 million </a:t>
                      </a:r>
                      <a:r>
                        <a:rPr lang="en-US" sz="900" u="sng">
                          <a:effectLst/>
                          <a:hlinkClick r:id="rId11" tooltip="First language"/>
                        </a:rPr>
                        <a:t>L1</a:t>
                      </a:r>
                      <a:r>
                        <a:rPr lang="en-US" sz="900">
                          <a:effectLst/>
                        </a:rPr>
                        <a:t> speakers, 375 million </a:t>
                      </a:r>
                      <a:r>
                        <a:rPr lang="en-US" sz="900" u="sng">
                          <a:effectLst/>
                          <a:hlinkClick r:id="rId12" tooltip="Second language"/>
                        </a:rPr>
                        <a:t>L2</a:t>
                      </a:r>
                      <a:r>
                        <a:rPr lang="en-US" sz="900">
                          <a:effectLst/>
                        </a:rPr>
                        <a:t> speakers, and 750 million </a:t>
                      </a:r>
                      <a:r>
                        <a:rPr lang="en-US" sz="900" u="sng">
                          <a:effectLst/>
                          <a:hlinkClick r:id="rId13" tooltip="English as a foreign or second language"/>
                        </a:rPr>
                        <a:t>EFL</a:t>
                      </a:r>
                      <a:r>
                        <a:rPr lang="en-US" sz="900">
                          <a:effectLst/>
                        </a:rPr>
                        <a:t> speakers. Totaling about 1.5 billion speakers.</a:t>
                      </a:r>
                      <a:endParaRPr lang="pt-PT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One of the six </a:t>
                      </a:r>
                      <a:r>
                        <a:rPr lang="en-US" sz="900" u="sng">
                          <a:effectLst/>
                          <a:hlinkClick r:id="rId5" tooltip="Official languages of the United Nations"/>
                        </a:rPr>
                        <a:t>official languages of the United Nations</a:t>
                      </a:r>
                      <a:r>
                        <a:rPr lang="en-US" sz="900">
                          <a:effectLst/>
                        </a:rPr>
                        <a:t>.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800">
                          <a:effectLst/>
                        </a:rPr>
                        <a:t>3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/>
                </a:tc>
              </a:tr>
              <a:tr h="4949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900" u="sng">
                          <a:effectLst/>
                          <a:hlinkClick r:id="rId14" tooltip="Hindi-Urdu"/>
                        </a:rPr>
                        <a:t>Hindi-Urdu</a:t>
                      </a:r>
                      <a:r>
                        <a:rPr lang="pt-PT" sz="900">
                          <a:effectLst/>
                        </a:rPr>
                        <a:t/>
                      </a:r>
                      <a:br>
                        <a:rPr lang="pt-PT" sz="900">
                          <a:effectLst/>
                        </a:rPr>
                      </a:br>
                      <a:r>
                        <a:rPr lang="pt-PT" sz="900">
                          <a:effectLst/>
                        </a:rPr>
                        <a:t>(Hindustani)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u="sng">
                          <a:effectLst/>
                          <a:hlinkClick r:id="rId7" tooltip="Indo-European languages"/>
                        </a:rPr>
                        <a:t>Indo-European</a:t>
                      </a:r>
                      <a:r>
                        <a:rPr lang="pt-PT" sz="900">
                          <a:effectLst/>
                        </a:rPr>
                        <a:t>,</a:t>
                      </a:r>
                      <a:br>
                        <a:rPr lang="pt-PT" sz="900">
                          <a:effectLst/>
                        </a:rPr>
                      </a:br>
                      <a:r>
                        <a:rPr lang="pt-PT" sz="900" u="sng">
                          <a:effectLst/>
                          <a:hlinkClick r:id="rId15" tooltip="Indic languages"/>
                        </a:rPr>
                        <a:t>Indic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240 million (1991–1997)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405 million (1999)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490 million total. Higher estimates of native speakers, such as the 2000 Indian census, may include other Hindi languages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800">
                          <a:effectLst/>
                        </a:rPr>
                        <a:t>4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/>
                </a:tc>
              </a:tr>
              <a:tr h="10119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900" u="sng" dirty="0" err="1">
                          <a:effectLst/>
                          <a:hlinkClick r:id="rId16" tooltip="Arabic language"/>
                        </a:rPr>
                        <a:t>Arabic</a:t>
                      </a:r>
                      <a:endParaRPr lang="pt-P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u="sng">
                          <a:effectLst/>
                          <a:hlinkClick r:id="rId17" tooltip="Afro-Asiatic languages"/>
                        </a:rPr>
                        <a:t>Afro-Asiatic</a:t>
                      </a:r>
                      <a:r>
                        <a:rPr lang="pt-PT" sz="900">
                          <a:effectLst/>
                        </a:rPr>
                        <a:t>,</a:t>
                      </a:r>
                      <a:br>
                        <a:rPr lang="pt-PT" sz="900">
                          <a:effectLst/>
                        </a:rPr>
                      </a:br>
                      <a:r>
                        <a:rPr lang="pt-PT" sz="900" u="sng">
                          <a:effectLst/>
                          <a:hlinkClick r:id="rId18" tooltip="Semitic languages"/>
                        </a:rPr>
                        <a:t>Semitic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206 million (1999), 221 million, 232 million</a:t>
                      </a:r>
                      <a:br>
                        <a:rPr lang="en-US" sz="900">
                          <a:effectLst/>
                        </a:rPr>
                      </a:br>
                      <a:r>
                        <a:rPr lang="en-US" sz="700">
                          <a:effectLst/>
                        </a:rPr>
                        <a:t>(206M is 'all Arabic varieties'; 221M is Arabic 'macrolanguage', not counting Hassaniya; 232M is sum of counts for all dialects)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452 million (1999)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280 million native.</a:t>
                      </a:r>
                      <a:endParaRPr lang="pt-PT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One of the six </a:t>
                      </a:r>
                      <a:r>
                        <a:rPr lang="en-US" sz="900" u="sng">
                          <a:effectLst/>
                          <a:hlinkClick r:id="rId5" tooltip="Official languages of the United Nations"/>
                        </a:rPr>
                        <a:t>official languages of the United Nations</a:t>
                      </a:r>
                      <a:r>
                        <a:rPr lang="en-US" sz="900">
                          <a:effectLst/>
                        </a:rPr>
                        <a:t>.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800">
                          <a:effectLst/>
                        </a:rPr>
                        <a:t>5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/>
                </a:tc>
              </a:tr>
              <a:tr h="3794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900" u="sng">
                          <a:effectLst/>
                          <a:hlinkClick r:id="rId19" tooltip="Bengali language"/>
                        </a:rPr>
                        <a:t>Bengali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u="sng">
                          <a:effectLst/>
                          <a:hlinkClick r:id="rId7" tooltip="Indo-European languages"/>
                        </a:rPr>
                        <a:t>Indo-European</a:t>
                      </a:r>
                      <a:r>
                        <a:rPr lang="pt-PT" sz="900">
                          <a:effectLst/>
                        </a:rPr>
                        <a:t>,</a:t>
                      </a:r>
                      <a:br>
                        <a:rPr lang="pt-PT" sz="900">
                          <a:effectLst/>
                        </a:rPr>
                      </a:br>
                      <a:r>
                        <a:rPr lang="pt-PT" sz="900" u="sng">
                          <a:effectLst/>
                          <a:hlinkClick r:id="rId15" tooltip="Indic languages"/>
                        </a:rPr>
                        <a:t>Indic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181 million (1997–2001)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250 million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800">
                          <a:effectLst/>
                        </a:rPr>
                        <a:t>6–7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/>
                </a:tc>
              </a:tr>
              <a:tr h="3794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900" u="sng">
                          <a:effectLst/>
                          <a:hlinkClick r:id="rId20" tooltip="Portuguese language"/>
                        </a:rPr>
                        <a:t>Portuguese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u="sng">
                          <a:effectLst/>
                          <a:hlinkClick r:id="rId7" tooltip="Indo-European languages"/>
                        </a:rPr>
                        <a:t>Indo-European</a:t>
                      </a:r>
                      <a:r>
                        <a:rPr lang="pt-PT" sz="900">
                          <a:effectLst/>
                        </a:rPr>
                        <a:t>,</a:t>
                      </a:r>
                      <a:br>
                        <a:rPr lang="pt-PT" sz="900">
                          <a:effectLst/>
                        </a:rPr>
                      </a:br>
                      <a:r>
                        <a:rPr lang="pt-PT" sz="900" u="sng">
                          <a:effectLst/>
                          <a:hlinkClick r:id="rId8" tooltip="Romance languages"/>
                        </a:rPr>
                        <a:t>Romance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178 million (1998)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193 million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220 million native, 240 million total. </a:t>
                      </a:r>
                      <a:endParaRPr lang="pt-PT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Ethnologue estimate misses ~12 million in Angola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800">
                          <a:effectLst/>
                        </a:rPr>
                        <a:t>6–7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/>
                </a:tc>
              </a:tr>
              <a:tr h="3794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900" u="sng">
                          <a:effectLst/>
                          <a:hlinkClick r:id="rId21" tooltip="Russian language"/>
                        </a:rPr>
                        <a:t>Russian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u="sng">
                          <a:effectLst/>
                          <a:hlinkClick r:id="rId7" tooltip="Indo-European languages"/>
                        </a:rPr>
                        <a:t>Indo-European</a:t>
                      </a:r>
                      <a:r>
                        <a:rPr lang="pt-PT" sz="900">
                          <a:effectLst/>
                        </a:rPr>
                        <a:t>,</a:t>
                      </a:r>
                      <a:br>
                        <a:rPr lang="pt-PT" sz="900">
                          <a:effectLst/>
                        </a:rPr>
                      </a:br>
                      <a:r>
                        <a:rPr lang="pt-PT" sz="900" u="sng">
                          <a:effectLst/>
                          <a:hlinkClick r:id="rId22" tooltip="Slavic languages"/>
                        </a:rPr>
                        <a:t>Slavic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144 million (2002)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250 million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One of the six </a:t>
                      </a:r>
                      <a:r>
                        <a:rPr lang="en-US" sz="900" u="sng">
                          <a:effectLst/>
                          <a:hlinkClick r:id="rId5" tooltip="Official languages of the United Nations"/>
                        </a:rPr>
                        <a:t>official languages of the United Nations</a:t>
                      </a:r>
                      <a:r>
                        <a:rPr lang="en-US" sz="900">
                          <a:effectLst/>
                        </a:rPr>
                        <a:t>.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800">
                          <a:effectLst/>
                        </a:rPr>
                        <a:t>8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/>
                </a:tc>
              </a:tr>
              <a:tr h="2474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900" u="sng">
                          <a:effectLst/>
                          <a:hlinkClick r:id="rId23" tooltip="Japanese language"/>
                        </a:rPr>
                        <a:t>Japanese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u="sng">
                          <a:effectLst/>
                          <a:hlinkClick r:id="rId24" tooltip="Japonic languages"/>
                        </a:rPr>
                        <a:t>Japonic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122 million (1985)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123 million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800">
                          <a:effectLst/>
                        </a:rPr>
                        <a:t>9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/>
                </a:tc>
              </a:tr>
              <a:tr h="5059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900" u="sng" dirty="0">
                          <a:effectLst/>
                          <a:hlinkClick r:id="rId25" tooltip="Punjabi language"/>
                        </a:rPr>
                        <a:t>Punjabi</a:t>
                      </a:r>
                      <a:endParaRPr lang="pt-P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u="sng" dirty="0">
                          <a:effectLst/>
                          <a:hlinkClick r:id="rId7" tooltip="Indo-European languages"/>
                        </a:rPr>
                        <a:t>Indo-</a:t>
                      </a:r>
                      <a:r>
                        <a:rPr lang="pt-PT" sz="900" u="sng" dirty="0" err="1">
                          <a:effectLst/>
                          <a:hlinkClick r:id="rId7" tooltip="Indo-European languages"/>
                        </a:rPr>
                        <a:t>European</a:t>
                      </a:r>
                      <a:r>
                        <a:rPr lang="pt-PT" sz="900" dirty="0">
                          <a:effectLst/>
                        </a:rPr>
                        <a:t>,</a:t>
                      </a:r>
                      <a:br>
                        <a:rPr lang="pt-PT" sz="900" dirty="0">
                          <a:effectLst/>
                        </a:rPr>
                      </a:br>
                      <a:r>
                        <a:rPr lang="pt-PT" sz="900" u="sng" dirty="0" err="1">
                          <a:effectLst/>
                          <a:hlinkClick r:id="rId15" tooltip="Indic languages"/>
                        </a:rPr>
                        <a:t>Indic</a:t>
                      </a:r>
                      <a:endParaRPr lang="pt-P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109 million (2000)</a:t>
                      </a:r>
                      <a:br>
                        <a:rPr lang="en-US" sz="900">
                          <a:effectLst/>
                        </a:rPr>
                      </a:br>
                      <a:r>
                        <a:rPr lang="en-US" sz="700">
                          <a:effectLst/>
                        </a:rPr>
                        <a:t>All varieties: Lahnda, Seraiki, Hindko, Mirpur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—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>
                          <a:effectLst/>
                        </a:rPr>
                        <a:t> </a:t>
                      </a:r>
                      <a:endParaRPr lang="pt-P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800" dirty="0">
                          <a:effectLst/>
                        </a:rPr>
                        <a:t>10</a:t>
                      </a:r>
                      <a:endParaRPr lang="pt-P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2" marR="4999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06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827584" y="1844824"/>
            <a:ext cx="6984776" cy="1500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pt-PT" sz="1600" u="sng" dirty="0" err="1">
                <a:hlinkClick r:id="rId2" tooltip="Japan"/>
              </a:rPr>
              <a:t>Japan</a:t>
            </a:r>
            <a:r>
              <a:rPr lang="pt-PT" sz="1600" dirty="0"/>
              <a:t> </a:t>
            </a:r>
          </a:p>
          <a:p>
            <a:pPr lvl="0">
              <a:lnSpc>
                <a:spcPct val="200000"/>
              </a:lnSpc>
            </a:pPr>
            <a:r>
              <a:rPr lang="pt-PT" sz="1600" dirty="0" err="1"/>
              <a:t>Part</a:t>
            </a:r>
            <a:r>
              <a:rPr lang="pt-PT" sz="1600" dirty="0"/>
              <a:t> </a:t>
            </a:r>
            <a:r>
              <a:rPr lang="pt-PT" sz="1600" dirty="0" err="1"/>
              <a:t>of</a:t>
            </a:r>
            <a:r>
              <a:rPr lang="pt-PT" sz="1600" dirty="0"/>
              <a:t> </a:t>
            </a:r>
            <a:r>
              <a:rPr lang="pt-PT" sz="1600" u="sng" dirty="0">
                <a:hlinkClick r:id="rId3" tooltip="Palau"/>
              </a:rPr>
              <a:t>Palau</a:t>
            </a:r>
            <a:r>
              <a:rPr lang="pt-PT" sz="1600" dirty="0"/>
              <a:t> </a:t>
            </a:r>
          </a:p>
          <a:p>
            <a:pPr lvl="1">
              <a:lnSpc>
                <a:spcPct val="200000"/>
              </a:lnSpc>
            </a:pPr>
            <a:r>
              <a:rPr lang="pt-PT" sz="1600" u="sng" dirty="0" err="1">
                <a:hlinkClick r:id="rId4" tooltip="Angaur"/>
              </a:rPr>
              <a:t>Angaur</a:t>
            </a:r>
            <a:r>
              <a:rPr lang="pt-PT" sz="1600" dirty="0"/>
              <a:t> (</a:t>
            </a:r>
            <a:r>
              <a:rPr lang="pt-PT" sz="1600" dirty="0" err="1"/>
              <a:t>with</a:t>
            </a:r>
            <a:r>
              <a:rPr lang="pt-PT" sz="1600" dirty="0"/>
              <a:t> </a:t>
            </a:r>
            <a:r>
              <a:rPr lang="pt-PT" sz="1600" u="sng" dirty="0" err="1">
                <a:hlinkClick r:id="rId5" tooltip="English language"/>
              </a:rPr>
              <a:t>English</a:t>
            </a:r>
            <a:r>
              <a:rPr lang="pt-PT" sz="1600" dirty="0"/>
              <a:t>)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9695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9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r>
              <a:rPr lang="pt-PT" dirty="0"/>
              <a:t/>
            </a:r>
            <a:br>
              <a:rPr lang="pt-PT" dirty="0"/>
            </a:br>
            <a:r>
              <a:rPr lang="en-US" sz="49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PUNJABI</a:t>
            </a:r>
            <a:r>
              <a:rPr lang="pt-PT" sz="4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pt-PT" sz="4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pt-PT" sz="4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33056"/>
            <a:ext cx="21907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95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467544" y="1844824"/>
            <a:ext cx="8208912" cy="2784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pt-PT" u="sng" dirty="0" err="1">
                <a:hlinkClick r:id="rId2" tooltip="Pakistan"/>
              </a:rPr>
              <a:t>Pakistan</a:t>
            </a:r>
            <a:r>
              <a:rPr lang="pt-PT" dirty="0"/>
              <a:t> (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English</a:t>
            </a:r>
            <a:r>
              <a:rPr lang="pt-PT" dirty="0"/>
              <a:t>, </a:t>
            </a:r>
            <a:r>
              <a:rPr lang="pt-PT" dirty="0" err="1"/>
              <a:t>Pothowari</a:t>
            </a:r>
            <a:r>
              <a:rPr lang="pt-PT" dirty="0"/>
              <a:t>, Urdu, </a:t>
            </a:r>
            <a:r>
              <a:rPr lang="pt-PT" dirty="0" err="1"/>
              <a:t>Kashmiri</a:t>
            </a:r>
            <a:r>
              <a:rPr lang="pt-PT" dirty="0"/>
              <a:t> (</a:t>
            </a:r>
            <a:r>
              <a:rPr lang="pt-PT" dirty="0" err="1"/>
              <a:t>Koshur</a:t>
            </a:r>
            <a:r>
              <a:rPr lang="pt-PT" dirty="0"/>
              <a:t>), </a:t>
            </a:r>
            <a:r>
              <a:rPr lang="pt-PT" dirty="0" err="1"/>
              <a:t>Pashto</a:t>
            </a:r>
            <a:r>
              <a:rPr lang="pt-PT" dirty="0"/>
              <a:t>, </a:t>
            </a:r>
            <a:r>
              <a:rPr lang="pt-PT" dirty="0" err="1"/>
              <a:t>Sindhi</a:t>
            </a:r>
            <a:r>
              <a:rPr lang="pt-PT" dirty="0"/>
              <a:t>, </a:t>
            </a:r>
            <a:r>
              <a:rPr lang="pt-PT" dirty="0" err="1"/>
              <a:t>Siraiki</a:t>
            </a:r>
            <a:r>
              <a:rPr lang="pt-PT" dirty="0"/>
              <a:t>, </a:t>
            </a:r>
            <a:r>
              <a:rPr lang="pt-PT" dirty="0" err="1"/>
              <a:t>Balochi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Brahui</a:t>
            </a:r>
            <a:r>
              <a:rPr lang="pt-PT" dirty="0"/>
              <a:t>)</a:t>
            </a:r>
          </a:p>
          <a:p>
            <a:pPr lvl="0">
              <a:lnSpc>
                <a:spcPct val="200000"/>
              </a:lnSpc>
            </a:pPr>
            <a:r>
              <a:rPr lang="pt-PT" u="sng" dirty="0">
                <a:hlinkClick r:id="rId3" tooltip="India"/>
              </a:rPr>
              <a:t>India</a:t>
            </a:r>
            <a:r>
              <a:rPr lang="pt-PT" dirty="0"/>
              <a:t> (</a:t>
            </a:r>
            <a:r>
              <a:rPr lang="pt-PT" dirty="0" err="1"/>
              <a:t>with</a:t>
            </a:r>
            <a:r>
              <a:rPr lang="pt-PT" dirty="0"/>
              <a:t> 22 </a:t>
            </a:r>
            <a:r>
              <a:rPr lang="pt-PT" dirty="0" err="1"/>
              <a:t>other</a:t>
            </a:r>
            <a:r>
              <a:rPr lang="pt-PT" dirty="0"/>
              <a:t> </a:t>
            </a:r>
            <a:r>
              <a:rPr lang="pt-PT" dirty="0" err="1"/>
              <a:t>official</a:t>
            </a:r>
            <a:r>
              <a:rPr lang="pt-PT" dirty="0"/>
              <a:t> </a:t>
            </a:r>
            <a:r>
              <a:rPr lang="pt-PT" dirty="0" err="1"/>
              <a:t>languages</a:t>
            </a:r>
            <a:r>
              <a:rPr lang="pt-PT" dirty="0"/>
              <a:t>) </a:t>
            </a:r>
          </a:p>
          <a:p>
            <a:pPr lvl="1">
              <a:lnSpc>
                <a:spcPct val="200000"/>
              </a:lnSpc>
            </a:pPr>
            <a:r>
              <a:rPr lang="pt-PT" u="sng" dirty="0">
                <a:hlinkClick r:id="rId4" tooltip="Punjab region"/>
              </a:rPr>
              <a:t>Punjab</a:t>
            </a:r>
            <a:endParaRPr lang="pt-PT" dirty="0"/>
          </a:p>
          <a:p>
            <a:pPr lvl="1">
              <a:lnSpc>
                <a:spcPct val="200000"/>
              </a:lnSpc>
            </a:pPr>
            <a:r>
              <a:rPr lang="pt-PT" u="sng" dirty="0" err="1">
                <a:hlinkClick r:id="rId5" tooltip="Delhi"/>
              </a:rPr>
              <a:t>Delhi</a:t>
            </a:r>
            <a:endParaRPr lang="pt-PT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33056"/>
            <a:ext cx="2286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4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221088"/>
            <a:ext cx="8435280" cy="1440160"/>
          </a:xfrm>
        </p:spPr>
        <p:txBody>
          <a:bodyPr>
            <a:normAutofit fontScale="90000"/>
          </a:bodyPr>
          <a:lstStyle/>
          <a:p>
            <a:pPr algn="l"/>
            <a:r>
              <a:rPr lang="pt-PT" sz="1800" dirty="0" smtClean="0"/>
              <a:t/>
            </a:r>
            <a:br>
              <a:rPr lang="pt-PT" sz="1800" dirty="0" smtClean="0"/>
            </a:br>
            <a:r>
              <a:rPr lang="pt-PT" sz="1800" dirty="0" smtClean="0"/>
              <a:t/>
            </a:r>
            <a:br>
              <a:rPr lang="pt-PT" sz="1800" dirty="0" smtClean="0"/>
            </a:br>
            <a:r>
              <a:rPr lang="pt-PT" sz="1800" dirty="0"/>
              <a:t/>
            </a:r>
            <a:br>
              <a:rPr lang="pt-PT" sz="1800" dirty="0"/>
            </a:br>
            <a:r>
              <a:rPr lang="pt-PT" sz="1800" b="1" dirty="0" smtClean="0"/>
              <a:t/>
            </a:r>
            <a:br>
              <a:rPr lang="pt-PT" sz="1800" b="1" dirty="0" smtClean="0"/>
            </a:br>
            <a:r>
              <a:rPr lang="pt-PT" sz="1800" b="1" dirty="0" smtClean="0"/>
              <a:t>Referências bibliográficas electrónicas:</a:t>
            </a:r>
            <a:r>
              <a:rPr lang="pt-PT" sz="1800" dirty="0" smtClean="0"/>
              <a:t/>
            </a:r>
            <a:br>
              <a:rPr lang="pt-PT" sz="1800" dirty="0" smtClean="0"/>
            </a:br>
            <a:r>
              <a:rPr lang="pt-PT" sz="1800" dirty="0" smtClean="0"/>
              <a:t/>
            </a:r>
            <a:br>
              <a:rPr lang="pt-PT" sz="1800" dirty="0" smtClean="0"/>
            </a:br>
            <a:r>
              <a:rPr lang="pt-PT" sz="1800" dirty="0" smtClean="0"/>
              <a:t> </a:t>
            </a:r>
            <a:br>
              <a:rPr lang="pt-PT" sz="1800" dirty="0" smtClean="0"/>
            </a:br>
            <a:r>
              <a:rPr lang="pt-PT" sz="1800" dirty="0" smtClean="0">
                <a:hlinkClick r:id="rId2"/>
              </a:rPr>
              <a:t>http</a:t>
            </a:r>
            <a:r>
              <a:rPr lang="pt-PT" sz="1800" dirty="0">
                <a:hlinkClick r:id="rId2"/>
              </a:rPr>
              <a:t>://</a:t>
            </a:r>
            <a:r>
              <a:rPr lang="pt-PT" sz="1800" dirty="0" smtClean="0">
                <a:hlinkClick r:id="rId2"/>
              </a:rPr>
              <a:t>en.wikipedia.org/wiki/List_of_languages_by_number_of_native_speakers</a:t>
            </a:r>
            <a:r>
              <a:rPr lang="pt-PT" sz="1800" dirty="0" smtClean="0"/>
              <a:t/>
            </a:r>
            <a:br>
              <a:rPr lang="pt-PT" sz="1800" dirty="0" smtClean="0"/>
            </a:br>
            <a:r>
              <a:rPr lang="pt-PT" sz="1800" dirty="0"/>
              <a:t/>
            </a:r>
            <a:br>
              <a:rPr lang="pt-PT" sz="1800" dirty="0"/>
            </a:br>
            <a:r>
              <a:rPr lang="pt-PT" sz="1800" dirty="0"/>
              <a:t/>
            </a:r>
            <a:br>
              <a:rPr lang="pt-PT" sz="1800" dirty="0"/>
            </a:br>
            <a:r>
              <a:rPr lang="pt-PT" sz="1800" dirty="0"/>
              <a:t/>
            </a:r>
            <a:br>
              <a:rPr lang="pt-PT" sz="1800" dirty="0"/>
            </a:br>
            <a:r>
              <a:rPr lang="pt-PT" sz="1800" dirty="0" smtClean="0"/>
              <a:t/>
            </a:r>
            <a:br>
              <a:rPr lang="pt-PT" sz="1800" dirty="0" smtClean="0"/>
            </a:br>
            <a:r>
              <a:rPr lang="pt-PT" sz="1800" dirty="0"/>
              <a:t/>
            </a:r>
            <a:br>
              <a:rPr lang="pt-PT" sz="1800" dirty="0"/>
            </a:br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val="152962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3694"/>
            <a:ext cx="7776864" cy="5825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ângulo 2"/>
          <p:cNvSpPr/>
          <p:nvPr/>
        </p:nvSpPr>
        <p:spPr>
          <a:xfrm>
            <a:off x="251520" y="2348880"/>
            <a:ext cx="83884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4400" b="1" dirty="0">
                <a:solidFill>
                  <a:schemeClr val="bg1"/>
                </a:solidFill>
              </a:rPr>
              <a:t>WHERE ARE THESE </a:t>
            </a:r>
            <a:endParaRPr lang="en-US" sz="4400" b="1" dirty="0" smtClean="0">
              <a:solidFill>
                <a:schemeClr val="bg1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bg1"/>
                </a:solidFill>
              </a:rPr>
              <a:t>LANGUAGES </a:t>
            </a:r>
            <a:r>
              <a:rPr lang="en-US" sz="4400" b="1" dirty="0">
                <a:solidFill>
                  <a:schemeClr val="bg1"/>
                </a:solidFill>
              </a:rPr>
              <a:t>SPOKEN?</a:t>
            </a:r>
            <a:endParaRPr lang="pt-PT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11560" y="213285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CHINESE</a:t>
            </a:r>
            <a:endParaRPr lang="pt-PT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75856"/>
            <a:ext cx="21526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8980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84984"/>
            <a:ext cx="2935212" cy="293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ângulo 2"/>
          <p:cNvSpPr/>
          <p:nvPr/>
        </p:nvSpPr>
        <p:spPr>
          <a:xfrm>
            <a:off x="859867" y="1268760"/>
            <a:ext cx="2045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u="sng" dirty="0" err="1">
                <a:hlinkClick r:id="rId3" tooltip="Standard Mandarin"/>
              </a:rPr>
              <a:t>Chinese</a:t>
            </a:r>
            <a:r>
              <a:rPr lang="pt-PT" b="1" u="sng" dirty="0">
                <a:hlinkClick r:id="rId3" tooltip="Standard Mandarin"/>
              </a:rPr>
              <a:t>, </a:t>
            </a:r>
            <a:r>
              <a:rPr lang="pt-PT" b="1" u="sng" dirty="0" err="1">
                <a:hlinkClick r:id="rId3" tooltip="Standard Mandarin"/>
              </a:rPr>
              <a:t>Mandarin</a:t>
            </a:r>
            <a:r>
              <a:rPr lang="pt-PT" b="1" dirty="0"/>
              <a:t>:</a:t>
            </a:r>
            <a:endParaRPr lang="pt-PT" dirty="0"/>
          </a:p>
        </p:txBody>
      </p:sp>
      <p:sp>
        <p:nvSpPr>
          <p:cNvPr id="4" name="Rectângulo 3"/>
          <p:cNvSpPr/>
          <p:nvPr/>
        </p:nvSpPr>
        <p:spPr>
          <a:xfrm>
            <a:off x="251520" y="1850275"/>
            <a:ext cx="864096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pt-PT" u="sng" dirty="0">
                <a:hlinkClick r:id="rId4" tooltip="People's Republic of China"/>
              </a:rPr>
              <a:t>China</a:t>
            </a:r>
            <a:r>
              <a:rPr lang="pt-PT" dirty="0"/>
              <a:t> (</a:t>
            </a:r>
            <a:r>
              <a:rPr lang="pt-PT" dirty="0" err="1"/>
              <a:t>using</a:t>
            </a:r>
            <a:r>
              <a:rPr lang="pt-PT" dirty="0"/>
              <a:t> </a:t>
            </a:r>
            <a:r>
              <a:rPr lang="pt-PT" dirty="0" err="1">
                <a:hlinkClick r:id="rId5" tooltip="Simplified Chinese characters"/>
              </a:rPr>
              <a:t>Simplified</a:t>
            </a:r>
            <a:r>
              <a:rPr lang="pt-PT" dirty="0">
                <a:hlinkClick r:id="rId5" tooltip="Simplified Chinese characters"/>
              </a:rPr>
              <a:t> </a:t>
            </a:r>
            <a:r>
              <a:rPr lang="pt-PT" dirty="0" err="1">
                <a:hlinkClick r:id="rId5" tooltip="Simplified Chinese characters"/>
              </a:rPr>
              <a:t>Han</a:t>
            </a:r>
            <a:r>
              <a:rPr lang="pt-PT" dirty="0"/>
              <a:t> </a:t>
            </a:r>
            <a:r>
              <a:rPr lang="pt-PT" dirty="0">
                <a:hlinkClick r:id="rId6" tooltip="Official script"/>
              </a:rPr>
              <a:t>script</a:t>
            </a:r>
            <a:r>
              <a:rPr lang="pt-PT" dirty="0"/>
              <a:t>)</a:t>
            </a:r>
          </a:p>
          <a:p>
            <a:pPr lvl="0">
              <a:lnSpc>
                <a:spcPct val="150000"/>
              </a:lnSpc>
            </a:pPr>
            <a:r>
              <a:rPr lang="pt-PT" u="sng" dirty="0">
                <a:hlinkClick r:id="rId7" tooltip="Republic of China"/>
              </a:rPr>
              <a:t>Taiwan</a:t>
            </a:r>
            <a:r>
              <a:rPr lang="pt-PT" dirty="0"/>
              <a:t> (</a:t>
            </a:r>
            <a:r>
              <a:rPr lang="pt-PT" dirty="0" err="1"/>
              <a:t>using</a:t>
            </a:r>
            <a:r>
              <a:rPr lang="pt-PT" dirty="0"/>
              <a:t> </a:t>
            </a:r>
            <a:r>
              <a:rPr lang="pt-PT" u="sng" dirty="0" err="1">
                <a:hlinkClick r:id="rId8" tooltip="Traditional Chinese characters"/>
              </a:rPr>
              <a:t>Traditional</a:t>
            </a:r>
            <a:r>
              <a:rPr lang="pt-PT" u="sng" dirty="0">
                <a:hlinkClick r:id="rId8" tooltip="Traditional Chinese characters"/>
              </a:rPr>
              <a:t> </a:t>
            </a:r>
            <a:r>
              <a:rPr lang="pt-PT" u="sng" dirty="0" err="1">
                <a:hlinkClick r:id="rId8" tooltip="Traditional Chinese characters"/>
              </a:rPr>
              <a:t>Han</a:t>
            </a:r>
            <a:r>
              <a:rPr lang="pt-PT" dirty="0"/>
              <a:t> </a:t>
            </a:r>
            <a:r>
              <a:rPr lang="pt-PT" u="sng" dirty="0">
                <a:hlinkClick r:id="rId6" tooltip="Official script"/>
              </a:rPr>
              <a:t>script</a:t>
            </a:r>
            <a:r>
              <a:rPr lang="pt-PT" dirty="0"/>
              <a:t>; </a:t>
            </a:r>
            <a:r>
              <a:rPr lang="pt-PT" u="sng" dirty="0" err="1">
                <a:hlinkClick r:id="rId9" tooltip="Taiwanese Hokkien"/>
              </a:rPr>
              <a:t>Hokkien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most</a:t>
            </a:r>
            <a:r>
              <a:rPr lang="pt-PT" dirty="0"/>
              <a:t> </a:t>
            </a:r>
            <a:r>
              <a:rPr lang="pt-PT" dirty="0" err="1"/>
              <a:t>spoken</a:t>
            </a:r>
            <a:r>
              <a:rPr lang="pt-PT" dirty="0"/>
              <a:t> </a:t>
            </a:r>
            <a:r>
              <a:rPr lang="pt-PT" dirty="0" err="1"/>
              <a:t>language</a:t>
            </a:r>
            <a:r>
              <a:rPr lang="pt-PT" dirty="0"/>
              <a:t>, </a:t>
            </a:r>
            <a:r>
              <a:rPr lang="pt-PT" dirty="0" err="1"/>
              <a:t>yet</a:t>
            </a:r>
            <a:r>
              <a:rPr lang="pt-PT" dirty="0"/>
              <a:t> </a:t>
            </a:r>
            <a:r>
              <a:rPr lang="pt-PT" dirty="0" err="1"/>
              <a:t>not</a:t>
            </a:r>
            <a:r>
              <a:rPr lang="pt-PT" dirty="0"/>
              <a:t> </a:t>
            </a:r>
            <a:r>
              <a:rPr lang="pt-PT" dirty="0" err="1"/>
              <a:t>official</a:t>
            </a:r>
            <a:r>
              <a:rPr lang="pt-PT" dirty="0"/>
              <a:t>)</a:t>
            </a:r>
          </a:p>
          <a:p>
            <a:pPr lvl="0">
              <a:lnSpc>
                <a:spcPct val="150000"/>
              </a:lnSpc>
            </a:pPr>
            <a:r>
              <a:rPr lang="pt-PT" u="sng" dirty="0" err="1">
                <a:hlinkClick r:id="rId10" tooltip="Singapore"/>
              </a:rPr>
              <a:t>Singapore</a:t>
            </a:r>
            <a:r>
              <a:rPr lang="pt-PT" dirty="0"/>
              <a:t> (</a:t>
            </a:r>
            <a:r>
              <a:rPr lang="pt-PT" dirty="0" err="1"/>
              <a:t>using</a:t>
            </a:r>
            <a:r>
              <a:rPr lang="pt-PT" dirty="0"/>
              <a:t> </a:t>
            </a:r>
            <a:r>
              <a:rPr lang="pt-PT" u="sng" dirty="0" err="1">
                <a:hlinkClick r:id="rId5" tooltip="Simplified Chinese characters"/>
              </a:rPr>
              <a:t>Simplified</a:t>
            </a:r>
            <a:r>
              <a:rPr lang="pt-PT" u="sng" dirty="0">
                <a:hlinkClick r:id="rId5" tooltip="Simplified Chinese characters"/>
              </a:rPr>
              <a:t> </a:t>
            </a:r>
            <a:r>
              <a:rPr lang="pt-PT" u="sng" dirty="0" err="1">
                <a:hlinkClick r:id="rId5" tooltip="Simplified Chinese characters"/>
              </a:rPr>
              <a:t>Han</a:t>
            </a:r>
            <a:r>
              <a:rPr lang="pt-PT" dirty="0"/>
              <a:t> </a:t>
            </a:r>
            <a:r>
              <a:rPr lang="pt-PT" u="sng" dirty="0">
                <a:hlinkClick r:id="rId6" tooltip="Official script"/>
              </a:rPr>
              <a:t>script</a:t>
            </a:r>
            <a:r>
              <a:rPr lang="pt-PT" dirty="0"/>
              <a:t>;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u="sng" dirty="0" err="1">
                <a:hlinkClick r:id="rId11" tooltip="English language"/>
              </a:rPr>
              <a:t>English</a:t>
            </a:r>
            <a:r>
              <a:rPr lang="pt-PT" dirty="0"/>
              <a:t>, </a:t>
            </a:r>
            <a:r>
              <a:rPr lang="pt-PT" u="sng" dirty="0" err="1">
                <a:hlinkClick r:id="rId12" tooltip="Malay language"/>
              </a:rPr>
              <a:t>Malay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u="sng" dirty="0" err="1">
                <a:hlinkClick r:id="rId13" tooltip="Tamil language"/>
              </a:rPr>
              <a:t>Tamil</a:t>
            </a:r>
            <a:r>
              <a:rPr lang="pt-PT" dirty="0"/>
              <a:t>)</a:t>
            </a:r>
          </a:p>
        </p:txBody>
      </p:sp>
      <p:sp>
        <p:nvSpPr>
          <p:cNvPr id="5" name="Rectângulo 4"/>
          <p:cNvSpPr/>
          <p:nvPr/>
        </p:nvSpPr>
        <p:spPr>
          <a:xfrm>
            <a:off x="795299" y="3645024"/>
            <a:ext cx="2110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u="sng" dirty="0" err="1">
                <a:hlinkClick r:id="rId14" tooltip="Cantonese"/>
              </a:rPr>
              <a:t>Chinese</a:t>
            </a:r>
            <a:r>
              <a:rPr lang="pt-PT" b="1" u="sng" dirty="0">
                <a:hlinkClick r:id="rId14" tooltip="Cantonese"/>
              </a:rPr>
              <a:t>, </a:t>
            </a:r>
            <a:r>
              <a:rPr lang="pt-PT" b="1" u="sng" dirty="0" err="1">
                <a:hlinkClick r:id="rId14" tooltip="Cantonese"/>
              </a:rPr>
              <a:t>Cantonese</a:t>
            </a:r>
            <a:r>
              <a:rPr lang="pt-PT" dirty="0"/>
              <a:t>:</a:t>
            </a:r>
          </a:p>
        </p:txBody>
      </p:sp>
      <p:sp>
        <p:nvSpPr>
          <p:cNvPr id="6" name="Rectângulo 5"/>
          <p:cNvSpPr/>
          <p:nvPr/>
        </p:nvSpPr>
        <p:spPr>
          <a:xfrm>
            <a:off x="-145870" y="4149080"/>
            <a:ext cx="914501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pt-PT" dirty="0"/>
              <a:t> </a:t>
            </a:r>
            <a:r>
              <a:rPr lang="pt-PT" dirty="0" smtClean="0"/>
              <a:t>        </a:t>
            </a:r>
            <a:r>
              <a:rPr lang="pt-PT" dirty="0" err="1"/>
              <a:t>P</a:t>
            </a:r>
            <a:r>
              <a:rPr lang="pt-PT" dirty="0" err="1" smtClean="0"/>
              <a:t>arts</a:t>
            </a:r>
            <a:r>
              <a:rPr lang="pt-PT" dirty="0" smtClean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u="sng" dirty="0">
                <a:hlinkClick r:id="rId4" tooltip="People's Republic of China"/>
              </a:rPr>
              <a:t>China</a:t>
            </a:r>
            <a:r>
              <a:rPr lang="pt-PT" dirty="0"/>
              <a:t> </a:t>
            </a:r>
          </a:p>
          <a:p>
            <a:pPr lvl="1">
              <a:lnSpc>
                <a:spcPct val="150000"/>
              </a:lnSpc>
            </a:pPr>
            <a:r>
              <a:rPr lang="pt-PT" u="sng" dirty="0">
                <a:hlinkClick r:id="rId15" tooltip="Hong Kong"/>
              </a:rPr>
              <a:t>Hong Kong</a:t>
            </a:r>
            <a:r>
              <a:rPr lang="pt-PT" dirty="0"/>
              <a:t> (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u="sng" dirty="0" err="1" smtClean="0">
                <a:hlinkClick r:id="rId11" tooltip="English language"/>
              </a:rPr>
              <a:t>English</a:t>
            </a:r>
            <a:r>
              <a:rPr lang="pt-PT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pt-PT" u="sng" dirty="0" smtClean="0">
                <a:hlinkClick r:id="rId16" tooltip="Macau"/>
              </a:rPr>
              <a:t>Macau</a:t>
            </a:r>
            <a:r>
              <a:rPr lang="pt-PT" dirty="0" smtClean="0"/>
              <a:t> </a:t>
            </a:r>
            <a:r>
              <a:rPr lang="pt-PT" dirty="0"/>
              <a:t>(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u="sng" dirty="0" smtClean="0">
                <a:hlinkClick r:id="rId17" tooltip="Portuguese language"/>
              </a:rPr>
              <a:t>Portuguese</a:t>
            </a:r>
            <a:r>
              <a:rPr lang="pt-P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06884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/>
          <a:lstStyle/>
          <a:p>
            <a:r>
              <a:rPr lang="pt-PT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SPANISH</a:t>
            </a:r>
            <a:endParaRPr lang="pt-PT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13" y="3861048"/>
            <a:ext cx="216217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964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389418" y="332656"/>
            <a:ext cx="813690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u="sng" dirty="0">
                <a:hlinkClick r:id="rId2" tooltip="Argentina"/>
              </a:rPr>
              <a:t>Argentina</a:t>
            </a:r>
            <a:endParaRPr lang="pt-PT" dirty="0"/>
          </a:p>
          <a:p>
            <a:pPr lvl="0"/>
            <a:r>
              <a:rPr lang="pt-PT" u="sng" dirty="0" err="1">
                <a:hlinkClick r:id="rId3" tooltip="Bolivia"/>
              </a:rPr>
              <a:t>Bolivia</a:t>
            </a:r>
            <a:r>
              <a:rPr lang="pt-PT" dirty="0"/>
              <a:t> (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u="sng" dirty="0" err="1">
                <a:hlinkClick r:id="rId4" tooltip="Aymara language"/>
              </a:rPr>
              <a:t>Aymara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u="sng" dirty="0" err="1">
                <a:hlinkClick r:id="rId5" tooltip="Quechua language"/>
              </a:rPr>
              <a:t>Quechua</a:t>
            </a:r>
            <a:r>
              <a:rPr lang="pt-PT" dirty="0"/>
              <a:t>)</a:t>
            </a:r>
          </a:p>
          <a:p>
            <a:pPr lvl="0"/>
            <a:r>
              <a:rPr lang="pt-PT" u="sng" dirty="0">
                <a:hlinkClick r:id="rId6" tooltip="Chile"/>
              </a:rPr>
              <a:t>Chile</a:t>
            </a:r>
            <a:endParaRPr lang="pt-PT" dirty="0"/>
          </a:p>
          <a:p>
            <a:pPr lvl="0"/>
            <a:r>
              <a:rPr lang="pt-PT" u="sng" dirty="0" err="1">
                <a:hlinkClick r:id="rId7" tooltip="Colombia"/>
              </a:rPr>
              <a:t>Colombia</a:t>
            </a:r>
            <a:endParaRPr lang="pt-PT" dirty="0"/>
          </a:p>
          <a:p>
            <a:pPr lvl="0"/>
            <a:r>
              <a:rPr lang="pt-PT" u="sng" dirty="0">
                <a:hlinkClick r:id="rId8" tooltip="Costa Rica"/>
              </a:rPr>
              <a:t>Costa Rica</a:t>
            </a:r>
            <a:endParaRPr lang="pt-PT" dirty="0"/>
          </a:p>
          <a:p>
            <a:pPr lvl="0"/>
            <a:r>
              <a:rPr lang="pt-PT" u="sng" dirty="0">
                <a:hlinkClick r:id="rId9" tooltip="Cuba"/>
              </a:rPr>
              <a:t>Cuba</a:t>
            </a:r>
            <a:endParaRPr lang="pt-PT" dirty="0"/>
          </a:p>
          <a:p>
            <a:pPr lvl="0"/>
            <a:r>
              <a:rPr lang="pt-PT" u="sng" dirty="0" err="1">
                <a:hlinkClick r:id="rId10" tooltip="Dominican Republic"/>
              </a:rPr>
              <a:t>Dominican</a:t>
            </a:r>
            <a:r>
              <a:rPr lang="pt-PT" u="sng" dirty="0">
                <a:hlinkClick r:id="rId10" tooltip="Dominican Republic"/>
              </a:rPr>
              <a:t> </a:t>
            </a:r>
            <a:r>
              <a:rPr lang="pt-PT" u="sng" dirty="0" err="1">
                <a:hlinkClick r:id="rId10" tooltip="Dominican Republic"/>
              </a:rPr>
              <a:t>Republic</a:t>
            </a:r>
            <a:endParaRPr lang="pt-PT" dirty="0"/>
          </a:p>
          <a:p>
            <a:pPr lvl="0"/>
            <a:r>
              <a:rPr lang="pt-PT" u="sng" dirty="0" err="1">
                <a:hlinkClick r:id="rId11" tooltip="Ecuador"/>
              </a:rPr>
              <a:t>Ecuador</a:t>
            </a:r>
            <a:r>
              <a:rPr lang="pt-PT" dirty="0"/>
              <a:t> </a:t>
            </a:r>
          </a:p>
          <a:p>
            <a:pPr lvl="0"/>
            <a:r>
              <a:rPr lang="pt-PT" u="sng" dirty="0">
                <a:hlinkClick r:id="rId12" tooltip="El Salvador"/>
              </a:rPr>
              <a:t>El Salvador</a:t>
            </a:r>
            <a:endParaRPr lang="pt-PT" dirty="0"/>
          </a:p>
          <a:p>
            <a:pPr lvl="0"/>
            <a:r>
              <a:rPr lang="pt-PT" u="sng" dirty="0">
                <a:hlinkClick r:id="rId13" tooltip="Equatorial Guinea"/>
              </a:rPr>
              <a:t>Equatorial </a:t>
            </a:r>
            <a:r>
              <a:rPr lang="pt-PT" u="sng" dirty="0" err="1">
                <a:hlinkClick r:id="rId13" tooltip="Equatorial Guinea"/>
              </a:rPr>
              <a:t>Guinea</a:t>
            </a:r>
            <a:r>
              <a:rPr lang="pt-PT" dirty="0"/>
              <a:t> (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u="sng" dirty="0" err="1">
                <a:hlinkClick r:id="rId14" tooltip="French language"/>
              </a:rPr>
              <a:t>French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u="sng" dirty="0">
                <a:hlinkClick r:id="rId15" tooltip="Portuguese language"/>
              </a:rPr>
              <a:t>Portuguese</a:t>
            </a:r>
            <a:r>
              <a:rPr lang="pt-PT" dirty="0"/>
              <a:t>)</a:t>
            </a:r>
          </a:p>
          <a:p>
            <a:pPr lvl="0"/>
            <a:r>
              <a:rPr lang="pt-PT" u="sng" dirty="0">
                <a:hlinkClick r:id="rId16" tooltip="Guatemala"/>
              </a:rPr>
              <a:t>Guatemala</a:t>
            </a:r>
            <a:endParaRPr lang="pt-PT" dirty="0"/>
          </a:p>
          <a:p>
            <a:pPr lvl="0"/>
            <a:r>
              <a:rPr lang="pt-PT" u="sng" dirty="0">
                <a:hlinkClick r:id="rId17" tooltip="Honduras"/>
              </a:rPr>
              <a:t>Honduras</a:t>
            </a:r>
            <a:endParaRPr lang="pt-PT" dirty="0"/>
          </a:p>
          <a:p>
            <a:pPr lvl="0"/>
            <a:r>
              <a:rPr lang="pt-PT" u="sng" dirty="0" err="1">
                <a:hlinkClick r:id="rId18" tooltip="Mexico"/>
              </a:rPr>
              <a:t>Mexico</a:t>
            </a:r>
            <a:r>
              <a:rPr lang="pt-PT" dirty="0"/>
              <a:t> </a:t>
            </a:r>
          </a:p>
          <a:p>
            <a:pPr lvl="0"/>
            <a:r>
              <a:rPr lang="pt-PT" u="sng" dirty="0" err="1">
                <a:hlinkClick r:id="rId19" tooltip="Nicaragua"/>
              </a:rPr>
              <a:t>Nicaragua</a:t>
            </a:r>
            <a:endParaRPr lang="pt-PT" dirty="0"/>
          </a:p>
          <a:p>
            <a:pPr lvl="0"/>
            <a:r>
              <a:rPr lang="pt-PT" u="sng" dirty="0" err="1">
                <a:hlinkClick r:id="rId20" tooltip="Panama"/>
              </a:rPr>
              <a:t>Panama</a:t>
            </a:r>
            <a:endParaRPr lang="pt-PT" dirty="0"/>
          </a:p>
          <a:p>
            <a:pPr lvl="0"/>
            <a:r>
              <a:rPr lang="pt-PT" u="sng" dirty="0" err="1">
                <a:hlinkClick r:id="rId21" tooltip="Paraguay"/>
              </a:rPr>
              <a:t>Paraguay</a:t>
            </a:r>
            <a:r>
              <a:rPr lang="pt-PT" dirty="0"/>
              <a:t> (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u="sng" dirty="0" err="1">
                <a:hlinkClick r:id="rId22" tooltip="Guaraní language"/>
              </a:rPr>
              <a:t>Guaraní</a:t>
            </a:r>
            <a:r>
              <a:rPr lang="pt-PT" dirty="0"/>
              <a:t>)</a:t>
            </a:r>
          </a:p>
          <a:p>
            <a:pPr lvl="0"/>
            <a:r>
              <a:rPr lang="pt-PT" u="sng" dirty="0">
                <a:hlinkClick r:id="rId23" tooltip="Peru"/>
              </a:rPr>
              <a:t>Peru</a:t>
            </a:r>
            <a:r>
              <a:rPr lang="pt-PT" dirty="0"/>
              <a:t> (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u="sng" dirty="0" err="1">
                <a:hlinkClick r:id="rId4" tooltip="Aymara language"/>
              </a:rPr>
              <a:t>Aymara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u="sng" dirty="0" err="1">
                <a:hlinkClick r:id="rId5" tooltip="Quechua language"/>
              </a:rPr>
              <a:t>Quechua</a:t>
            </a:r>
            <a:r>
              <a:rPr lang="pt-PT" dirty="0"/>
              <a:t>)</a:t>
            </a:r>
          </a:p>
          <a:p>
            <a:pPr lvl="0"/>
            <a:r>
              <a:rPr lang="pt-PT" u="sng" dirty="0" err="1">
                <a:hlinkClick r:id="rId24" tooltip="Philippines"/>
              </a:rPr>
              <a:t>Philippines</a:t>
            </a:r>
            <a:r>
              <a:rPr lang="pt-PT" dirty="0"/>
              <a:t> (</a:t>
            </a:r>
            <a:r>
              <a:rPr lang="pt-PT" dirty="0" err="1"/>
              <a:t>mainly</a:t>
            </a:r>
            <a:r>
              <a:rPr lang="pt-PT" dirty="0"/>
              <a:t> as </a:t>
            </a:r>
            <a:r>
              <a:rPr lang="pt-PT" u="sng" dirty="0" err="1">
                <a:hlinkClick r:id="rId25" tooltip="Chavacano"/>
              </a:rPr>
              <a:t>Chavacano</a:t>
            </a:r>
            <a:r>
              <a:rPr lang="pt-PT" dirty="0"/>
              <a:t> in </a:t>
            </a:r>
            <a:r>
              <a:rPr lang="pt-PT" u="sng" dirty="0" err="1">
                <a:hlinkClick r:id="rId26" tooltip="Basilan"/>
              </a:rPr>
              <a:t>Basilan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u="sng" dirty="0" err="1">
                <a:hlinkClick r:id="rId27" tooltip="Zamboanga Peninsula"/>
              </a:rPr>
              <a:t>Zamboanga</a:t>
            </a:r>
            <a:r>
              <a:rPr lang="pt-PT" u="sng" dirty="0">
                <a:hlinkClick r:id="rId27" tooltip="Zamboanga Peninsula"/>
              </a:rPr>
              <a:t> </a:t>
            </a:r>
            <a:r>
              <a:rPr lang="pt-PT" u="sng" dirty="0" err="1">
                <a:hlinkClick r:id="rId27" tooltip="Zamboanga Peninsula"/>
              </a:rPr>
              <a:t>Peninsula</a:t>
            </a:r>
            <a:r>
              <a:rPr lang="pt-PT" dirty="0"/>
              <a:t>)</a:t>
            </a:r>
          </a:p>
          <a:p>
            <a:pPr lvl="0"/>
            <a:r>
              <a:rPr lang="pt-PT" u="sng" dirty="0" err="1">
                <a:hlinkClick r:id="rId28" tooltip="Puerto Rico"/>
              </a:rPr>
              <a:t>Puerto</a:t>
            </a:r>
            <a:r>
              <a:rPr lang="pt-PT" u="sng" dirty="0">
                <a:hlinkClick r:id="rId28" tooltip="Puerto Rico"/>
              </a:rPr>
              <a:t> Rico</a:t>
            </a:r>
            <a:r>
              <a:rPr lang="pt-PT" dirty="0"/>
              <a:t> (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u="sng" dirty="0" err="1">
                <a:hlinkClick r:id="rId29" tooltip="English language"/>
              </a:rPr>
              <a:t>English</a:t>
            </a:r>
            <a:r>
              <a:rPr lang="pt-PT" dirty="0"/>
              <a:t>)</a:t>
            </a:r>
          </a:p>
          <a:p>
            <a:pPr lvl="0"/>
            <a:r>
              <a:rPr lang="pt-PT" dirty="0" err="1"/>
              <a:t>Spain</a:t>
            </a:r>
            <a:r>
              <a:rPr lang="pt-PT" dirty="0"/>
              <a:t> (</a:t>
            </a:r>
            <a:r>
              <a:rPr lang="pt-PT" u="sng" dirty="0" err="1">
                <a:hlinkClick r:id="rId30" tooltip="Aranese language"/>
              </a:rPr>
              <a:t>Aranese</a:t>
            </a:r>
            <a:r>
              <a:rPr lang="pt-PT" dirty="0"/>
              <a:t>, </a:t>
            </a:r>
            <a:r>
              <a:rPr lang="pt-PT" u="sng" dirty="0" err="1">
                <a:hlinkClick r:id="rId31" tooltip="Basque language"/>
              </a:rPr>
              <a:t>Basque</a:t>
            </a:r>
            <a:r>
              <a:rPr lang="pt-PT" dirty="0"/>
              <a:t>, </a:t>
            </a:r>
            <a:r>
              <a:rPr lang="pt-PT" u="sng" dirty="0" err="1">
                <a:hlinkClick r:id="rId32" tooltip="Catalan language"/>
              </a:rPr>
              <a:t>Catalan</a:t>
            </a:r>
            <a:r>
              <a:rPr lang="pt-PT" dirty="0"/>
              <a:t>,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u="sng" dirty="0" err="1">
                <a:hlinkClick r:id="rId33" tooltip="Galician language"/>
              </a:rPr>
              <a:t>Galician</a:t>
            </a:r>
            <a:r>
              <a:rPr lang="pt-PT" dirty="0"/>
              <a:t> are </a:t>
            </a:r>
            <a:r>
              <a:rPr lang="pt-PT" dirty="0" err="1"/>
              <a:t>co-official</a:t>
            </a:r>
            <a:r>
              <a:rPr lang="pt-PT" dirty="0"/>
              <a:t> in some </a:t>
            </a:r>
            <a:r>
              <a:rPr lang="pt-PT" dirty="0" err="1"/>
              <a:t>regions</a:t>
            </a:r>
            <a:r>
              <a:rPr lang="pt-PT" dirty="0"/>
              <a:t>)</a:t>
            </a:r>
          </a:p>
          <a:p>
            <a:pPr lvl="0"/>
            <a:r>
              <a:rPr lang="pt-PT" u="sng" dirty="0" err="1">
                <a:hlinkClick r:id="rId34" tooltip="Uruguay"/>
              </a:rPr>
              <a:t>Uruguay</a:t>
            </a:r>
            <a:endParaRPr lang="pt-PT" dirty="0"/>
          </a:p>
          <a:p>
            <a:pPr lvl="0"/>
            <a:r>
              <a:rPr lang="pt-PT" u="sng" dirty="0">
                <a:hlinkClick r:id="rId35" tooltip="Venezuela"/>
              </a:rPr>
              <a:t>Venezuela</a:t>
            </a:r>
            <a:endParaRPr lang="pt-PT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83671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62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51520" y="2276872"/>
            <a:ext cx="871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English</a:t>
            </a:r>
            <a:r>
              <a:rPr lang="en-US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US" sz="4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229638" y="5343624"/>
            <a:ext cx="8662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>
                <a:hlinkClick r:id="rId2"/>
              </a:rPr>
              <a:t>http://</a:t>
            </a:r>
            <a:r>
              <a:rPr lang="pt-PT" sz="1600" dirty="0" smtClean="0">
                <a:hlinkClick r:id="rId2"/>
              </a:rPr>
              <a:t>en.wikipedia.org/wiki/List_of_countries_where_English_is_an_official_language</a:t>
            </a:r>
            <a:endParaRPr lang="pt-PT" sz="1600" dirty="0" smtClean="0"/>
          </a:p>
          <a:p>
            <a:endParaRPr lang="pt-PT" sz="16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708" y="260648"/>
            <a:ext cx="251777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73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280862" y="2564904"/>
            <a:ext cx="66525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HINDI-URDU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</a:t>
            </a:r>
            <a:r>
              <a:rPr lang="en-US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HINDUSTANI</a:t>
            </a:r>
            <a:endParaRPr lang="pt-P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4766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351</TotalTime>
  <Words>757</Words>
  <Application>Microsoft Office PowerPoint</Application>
  <PresentationFormat>Apresentação no Ecrã (4:3)</PresentationFormat>
  <Paragraphs>189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23</vt:i4>
      </vt:variant>
    </vt:vector>
  </HeadingPairs>
  <TitlesOfParts>
    <vt:vector size="24" baseType="lpstr">
      <vt:lpstr>Cívico</vt:lpstr>
      <vt:lpstr> WHAT ARE THE MOST     SPOKEN LANGUAGES IN  THE WORLD?                                              10th grade</vt:lpstr>
      <vt:lpstr>Apresentação do PowerPoint</vt:lpstr>
      <vt:lpstr>Apresentação do PowerPoint</vt:lpstr>
      <vt:lpstr>Apresentação do PowerPoint</vt:lpstr>
      <vt:lpstr>Apresentação do PowerPoint</vt:lpstr>
      <vt:lpstr>SPANISH</vt:lpstr>
      <vt:lpstr>Apresentação do PowerPoint</vt:lpstr>
      <vt:lpstr>Apresentação do PowerPoint</vt:lpstr>
      <vt:lpstr>HINDI-URDU – HINDUSTANI</vt:lpstr>
      <vt:lpstr>Apresentação do PowerPoint</vt:lpstr>
      <vt:lpstr>Apresentação do PowerPoint</vt:lpstr>
      <vt:lpstr>Apresentação do PowerPoint</vt:lpstr>
      <vt:lpstr>BENGALI </vt:lpstr>
      <vt:lpstr>Apresentação do PowerPoint</vt:lpstr>
      <vt:lpstr>PORTUGUESE  </vt:lpstr>
      <vt:lpstr>Apresentação do PowerPoint</vt:lpstr>
      <vt:lpstr>RUSSIAN </vt:lpstr>
      <vt:lpstr>Apresentação do PowerPoint</vt:lpstr>
      <vt:lpstr>JAPANESE </vt:lpstr>
      <vt:lpstr>Apresentação do PowerPoint</vt:lpstr>
      <vt:lpstr>  PUNJABI </vt:lpstr>
      <vt:lpstr>Apresentação do PowerPoint</vt:lpstr>
      <vt:lpstr>    Referências bibliográficas electrónicas:    http://en.wikipedia.org/wiki/List_of_languages_by_number_of_native_speakers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THE MOST SPOKEN LANGUAGES IN THE WORLD?</dc:title>
  <dc:creator>Juliana T Pereira</dc:creator>
  <cp:lastModifiedBy>Juliana Pereira</cp:lastModifiedBy>
  <cp:revision>28</cp:revision>
  <dcterms:created xsi:type="dcterms:W3CDTF">2011-10-02T15:57:58Z</dcterms:created>
  <dcterms:modified xsi:type="dcterms:W3CDTF">2012-07-03T15:58:09Z</dcterms:modified>
</cp:coreProperties>
</file>